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31" r:id="rId2"/>
    <p:sldId id="332" r:id="rId3"/>
    <p:sldId id="383" r:id="rId4"/>
    <p:sldId id="384" r:id="rId5"/>
    <p:sldId id="386" r:id="rId6"/>
    <p:sldId id="385" r:id="rId7"/>
    <p:sldId id="382" r:id="rId8"/>
    <p:sldId id="357" r:id="rId9"/>
    <p:sldId id="355" r:id="rId10"/>
    <p:sldId id="356" r:id="rId11"/>
    <p:sldId id="387" r:id="rId12"/>
    <p:sldId id="388" r:id="rId13"/>
    <p:sldId id="389" r:id="rId14"/>
    <p:sldId id="392" r:id="rId15"/>
    <p:sldId id="370" r:id="rId16"/>
    <p:sldId id="375" r:id="rId17"/>
    <p:sldId id="390" r:id="rId18"/>
    <p:sldId id="368" r:id="rId19"/>
    <p:sldId id="366" r:id="rId20"/>
    <p:sldId id="371" r:id="rId21"/>
    <p:sldId id="391" r:id="rId22"/>
  </p:sldIdLst>
  <p:sldSz cx="9906000" cy="6858000" type="A4"/>
  <p:notesSz cx="6858000" cy="9144000"/>
  <p:defaultTex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528">
          <p15:clr>
            <a:srgbClr val="A4A3A4"/>
          </p15:clr>
        </p15:guide>
        <p15:guide id="2" orient="horz" pos="4272">
          <p15:clr>
            <a:srgbClr val="A4A3A4"/>
          </p15:clr>
        </p15:guide>
        <p15:guide id="3" orient="horz" pos="3840">
          <p15:clr>
            <a:srgbClr val="A4A3A4"/>
          </p15:clr>
        </p15:guide>
        <p15:guide id="4" orient="horz" pos="1056">
          <p15:clr>
            <a:srgbClr val="A4A3A4"/>
          </p15:clr>
        </p15:guide>
        <p15:guide id="5" orient="horz" pos="288">
          <p15:clr>
            <a:srgbClr val="A4A3A4"/>
          </p15:clr>
        </p15:guide>
        <p15:guide id="6" orient="horz" pos="1200">
          <p15:clr>
            <a:srgbClr val="A4A3A4"/>
          </p15:clr>
        </p15:guide>
        <p15:guide id="7" pos="5980">
          <p15:clr>
            <a:srgbClr val="A4A3A4"/>
          </p15:clr>
        </p15:guide>
        <p15:guide id="8" pos="676">
          <p15:clr>
            <a:srgbClr val="A4A3A4"/>
          </p15:clr>
        </p15:guide>
        <p15:guide id="9" pos="3224">
          <p15:clr>
            <a:srgbClr val="A4A3A4"/>
          </p15:clr>
        </p15:guide>
        <p15:guide id="10" pos="343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2D2"/>
    <a:srgbClr val="FAFAFA"/>
    <a:srgbClr val="FF8D00"/>
    <a:srgbClr val="333333"/>
    <a:srgbClr val="FF00FF"/>
    <a:srgbClr val="3333CC"/>
    <a:srgbClr val="00006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242" autoAdjust="0"/>
    <p:restoredTop sz="94675" autoAdjust="0"/>
  </p:normalViewPr>
  <p:slideViewPr>
    <p:cSldViewPr>
      <p:cViewPr varScale="1">
        <p:scale>
          <a:sx n="156" d="100"/>
          <a:sy n="156" d="100"/>
        </p:scale>
        <p:origin x="912" y="108"/>
      </p:cViewPr>
      <p:guideLst>
        <p:guide orient="horz" pos="528"/>
        <p:guide orient="horz" pos="4272"/>
        <p:guide orient="horz" pos="3840"/>
        <p:guide orient="horz" pos="1056"/>
        <p:guide orient="horz" pos="288"/>
        <p:guide orient="horz" pos="1200"/>
        <p:guide pos="5980"/>
        <p:guide pos="676"/>
        <p:guide pos="3224"/>
        <p:guide pos="34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60"/>
    </p:cViewPr>
  </p:sorterViewPr>
  <p:notesViewPr>
    <p:cSldViewPr>
      <p:cViewPr varScale="1">
        <p:scale>
          <a:sx n="76" d="100"/>
          <a:sy n="76" d="100"/>
        </p:scale>
        <p:origin x="-217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7A014FC-C7F8-442D-4093-F44B0ED1F92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de-DE" altLang="de-DE"/>
          </a:p>
        </p:txBody>
      </p:sp>
      <p:sp>
        <p:nvSpPr>
          <p:cNvPr id="86019" name="Rectangle 3">
            <a:extLst>
              <a:ext uri="{FF2B5EF4-FFF2-40B4-BE49-F238E27FC236}">
                <a16:creationId xmlns:a16="http://schemas.microsoft.com/office/drawing/2014/main" id="{9B016C7A-C300-1EC9-A902-215A9B2E2D3D}"/>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de-DE" altLang="de-DE"/>
          </a:p>
        </p:txBody>
      </p:sp>
      <p:sp>
        <p:nvSpPr>
          <p:cNvPr id="86020" name="Rectangle 4">
            <a:extLst>
              <a:ext uri="{FF2B5EF4-FFF2-40B4-BE49-F238E27FC236}">
                <a16:creationId xmlns:a16="http://schemas.microsoft.com/office/drawing/2014/main" id="{321408EA-901E-5294-E4B4-9B8C7B20ADDD}"/>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de-DE" altLang="de-DE"/>
          </a:p>
        </p:txBody>
      </p:sp>
      <p:sp>
        <p:nvSpPr>
          <p:cNvPr id="86021" name="Rectangle 5">
            <a:extLst>
              <a:ext uri="{FF2B5EF4-FFF2-40B4-BE49-F238E27FC236}">
                <a16:creationId xmlns:a16="http://schemas.microsoft.com/office/drawing/2014/main" id="{294F179E-042D-43D1-87C1-93DBBD6EE8E3}"/>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86A2C893-46F0-4D0B-AABA-07EDD4FDC04B}" type="slidenum">
              <a:rPr lang="de-DE" altLang="de-DE"/>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D648C57-49E1-87DE-B24F-E11D17ED84C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de-DE" altLang="de-DE"/>
          </a:p>
        </p:txBody>
      </p:sp>
      <p:sp>
        <p:nvSpPr>
          <p:cNvPr id="83971" name="Rectangle 3">
            <a:extLst>
              <a:ext uri="{FF2B5EF4-FFF2-40B4-BE49-F238E27FC236}">
                <a16:creationId xmlns:a16="http://schemas.microsoft.com/office/drawing/2014/main" id="{5EACE07F-64FF-F60B-9BA5-AC1CD9DABD5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de-DE" altLang="de-DE"/>
          </a:p>
        </p:txBody>
      </p:sp>
      <p:sp>
        <p:nvSpPr>
          <p:cNvPr id="83972" name="Rectangle 4">
            <a:extLst>
              <a:ext uri="{FF2B5EF4-FFF2-40B4-BE49-F238E27FC236}">
                <a16:creationId xmlns:a16="http://schemas.microsoft.com/office/drawing/2014/main" id="{D75502B5-6986-910D-EC61-21E687E9C61C}"/>
              </a:ext>
            </a:extLst>
          </p:cNvPr>
          <p:cNvSpPr>
            <a:spLocks noGrp="1" noRot="1" noChangeAspect="1" noChangeArrowheads="1" noTextEdit="1"/>
          </p:cNvSpPr>
          <p:nvPr>
            <p:ph type="sldImg" idx="2"/>
          </p:nvPr>
        </p:nvSpPr>
        <p:spPr bwMode="auto">
          <a:xfrm>
            <a:off x="465138" y="611188"/>
            <a:ext cx="5927725" cy="4105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3973" name="Rectangle 5">
            <a:extLst>
              <a:ext uri="{FF2B5EF4-FFF2-40B4-BE49-F238E27FC236}">
                <a16:creationId xmlns:a16="http://schemas.microsoft.com/office/drawing/2014/main" id="{8C46BD95-6675-00DC-FA8B-5FBFE10CDA1B}"/>
              </a:ext>
            </a:extLst>
          </p:cNvPr>
          <p:cNvSpPr>
            <a:spLocks noGrp="1" noChangeArrowheads="1"/>
          </p:cNvSpPr>
          <p:nvPr>
            <p:ph type="body" sz="quarter" idx="3"/>
          </p:nvPr>
        </p:nvSpPr>
        <p:spPr bwMode="auto">
          <a:xfrm>
            <a:off x="685800" y="4932363"/>
            <a:ext cx="5486400" cy="352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83974" name="Rectangle 6">
            <a:extLst>
              <a:ext uri="{FF2B5EF4-FFF2-40B4-BE49-F238E27FC236}">
                <a16:creationId xmlns:a16="http://schemas.microsoft.com/office/drawing/2014/main" id="{F89E385E-5CF0-B4E7-CE40-8D24FB8BC01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de-DE" altLang="de-DE"/>
          </a:p>
        </p:txBody>
      </p:sp>
      <p:sp>
        <p:nvSpPr>
          <p:cNvPr id="83975" name="Rectangle 7">
            <a:extLst>
              <a:ext uri="{FF2B5EF4-FFF2-40B4-BE49-F238E27FC236}">
                <a16:creationId xmlns:a16="http://schemas.microsoft.com/office/drawing/2014/main" id="{CC412FA4-483D-7290-D2A5-95E9133AF54D}"/>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F241503F-99E9-4F31-92E8-2A73C28115F1}"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963B809-B954-6318-3496-B807FD27DE60}"/>
              </a:ext>
            </a:extLst>
          </p:cNvPr>
          <p:cNvSpPr>
            <a:spLocks noGrp="1" noChangeArrowheads="1"/>
          </p:cNvSpPr>
          <p:nvPr>
            <p:ph type="sldNum" sz="quarter" idx="5"/>
          </p:nvPr>
        </p:nvSpPr>
        <p:spPr>
          <a:ln/>
        </p:spPr>
        <p:txBody>
          <a:bodyPr/>
          <a:lstStyle/>
          <a:p>
            <a:fld id="{DD849E92-BEF4-41CF-A5EA-A80A99F59578}" type="slidenum">
              <a:rPr lang="de-DE" altLang="de-DE"/>
              <a:pPr/>
              <a:t>1</a:t>
            </a:fld>
            <a:endParaRPr lang="de-DE" altLang="de-DE"/>
          </a:p>
        </p:txBody>
      </p:sp>
      <p:sp>
        <p:nvSpPr>
          <p:cNvPr id="261122" name="Rectangle 2">
            <a:extLst>
              <a:ext uri="{FF2B5EF4-FFF2-40B4-BE49-F238E27FC236}">
                <a16:creationId xmlns:a16="http://schemas.microsoft.com/office/drawing/2014/main" id="{8BCE3DF1-7C20-0873-47BE-AA1CEE26A950}"/>
              </a:ext>
            </a:extLst>
          </p:cNvPr>
          <p:cNvSpPr>
            <a:spLocks noGrp="1" noRot="1" noChangeAspect="1" noChangeArrowheads="1" noTextEdit="1"/>
          </p:cNvSpPr>
          <p:nvPr>
            <p:ph type="sldImg"/>
          </p:nvPr>
        </p:nvSpPr>
        <p:spPr>
          <a:ln/>
        </p:spPr>
      </p:sp>
      <p:sp>
        <p:nvSpPr>
          <p:cNvPr id="261123" name="Rectangle 3">
            <a:extLst>
              <a:ext uri="{FF2B5EF4-FFF2-40B4-BE49-F238E27FC236}">
                <a16:creationId xmlns:a16="http://schemas.microsoft.com/office/drawing/2014/main" id="{D7F2E98F-15BC-DC30-D4D8-463A30A65A1F}"/>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727DFA-D405-A9B7-4F94-124AE682B148}"/>
              </a:ext>
            </a:extLst>
          </p:cNvPr>
          <p:cNvSpPr>
            <a:spLocks noGrp="1" noChangeArrowheads="1"/>
          </p:cNvSpPr>
          <p:nvPr>
            <p:ph type="sldNum" sz="quarter" idx="5"/>
          </p:nvPr>
        </p:nvSpPr>
        <p:spPr>
          <a:ln/>
        </p:spPr>
        <p:txBody>
          <a:bodyPr/>
          <a:lstStyle/>
          <a:p>
            <a:fld id="{96A7CD2D-A06C-4A35-823E-6E00B0F70F42}" type="slidenum">
              <a:rPr lang="de-DE" altLang="de-DE"/>
              <a:pPr/>
              <a:t>10</a:t>
            </a:fld>
            <a:endParaRPr lang="de-DE" altLang="de-DE"/>
          </a:p>
        </p:txBody>
      </p:sp>
      <p:sp>
        <p:nvSpPr>
          <p:cNvPr id="334850" name="Rectangle 2">
            <a:extLst>
              <a:ext uri="{FF2B5EF4-FFF2-40B4-BE49-F238E27FC236}">
                <a16:creationId xmlns:a16="http://schemas.microsoft.com/office/drawing/2014/main" id="{85BAD30C-8282-64F8-C249-2AB1A665D49C}"/>
              </a:ext>
            </a:extLst>
          </p:cNvPr>
          <p:cNvSpPr>
            <a:spLocks noGrp="1" noRot="1" noChangeAspect="1" noChangeArrowheads="1" noTextEdit="1"/>
          </p:cNvSpPr>
          <p:nvPr>
            <p:ph type="sldImg"/>
          </p:nvPr>
        </p:nvSpPr>
        <p:spPr>
          <a:ln/>
        </p:spPr>
      </p:sp>
      <p:sp>
        <p:nvSpPr>
          <p:cNvPr id="334851" name="Rectangle 3">
            <a:extLst>
              <a:ext uri="{FF2B5EF4-FFF2-40B4-BE49-F238E27FC236}">
                <a16:creationId xmlns:a16="http://schemas.microsoft.com/office/drawing/2014/main" id="{04C733BA-9D67-C798-EFB1-80990F97CE58}"/>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4718AFC-E8F9-5F79-F52A-9C2D0FC1677B}"/>
              </a:ext>
            </a:extLst>
          </p:cNvPr>
          <p:cNvSpPr>
            <a:spLocks noGrp="1" noChangeArrowheads="1"/>
          </p:cNvSpPr>
          <p:nvPr>
            <p:ph type="sldNum" sz="quarter" idx="5"/>
          </p:nvPr>
        </p:nvSpPr>
        <p:spPr>
          <a:ln/>
        </p:spPr>
        <p:txBody>
          <a:bodyPr/>
          <a:lstStyle/>
          <a:p>
            <a:fld id="{EC242D52-BA56-4E3B-AA35-915DD1E9CC7D}" type="slidenum">
              <a:rPr lang="de-DE" altLang="de-DE"/>
              <a:pPr/>
              <a:t>11</a:t>
            </a:fld>
            <a:endParaRPr lang="de-DE" altLang="de-DE"/>
          </a:p>
        </p:txBody>
      </p:sp>
      <p:sp>
        <p:nvSpPr>
          <p:cNvPr id="423938" name="Rectangle 2">
            <a:extLst>
              <a:ext uri="{FF2B5EF4-FFF2-40B4-BE49-F238E27FC236}">
                <a16:creationId xmlns:a16="http://schemas.microsoft.com/office/drawing/2014/main" id="{17763609-E623-BA23-A596-6F4588CC9E5F}"/>
              </a:ext>
            </a:extLst>
          </p:cNvPr>
          <p:cNvSpPr>
            <a:spLocks noGrp="1" noRot="1" noChangeAspect="1" noChangeArrowheads="1" noTextEdit="1"/>
          </p:cNvSpPr>
          <p:nvPr>
            <p:ph type="sldImg"/>
          </p:nvPr>
        </p:nvSpPr>
        <p:spPr>
          <a:ln/>
        </p:spPr>
      </p:sp>
      <p:sp>
        <p:nvSpPr>
          <p:cNvPr id="423939" name="Rectangle 3">
            <a:extLst>
              <a:ext uri="{FF2B5EF4-FFF2-40B4-BE49-F238E27FC236}">
                <a16:creationId xmlns:a16="http://schemas.microsoft.com/office/drawing/2014/main" id="{6EDAA40A-1FCB-0AAC-7446-7515A2BE1FA4}"/>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17FC9B-E464-BBDA-D908-1DB7013193A1}"/>
              </a:ext>
            </a:extLst>
          </p:cNvPr>
          <p:cNvSpPr>
            <a:spLocks noGrp="1" noChangeArrowheads="1"/>
          </p:cNvSpPr>
          <p:nvPr>
            <p:ph type="sldNum" sz="quarter" idx="5"/>
          </p:nvPr>
        </p:nvSpPr>
        <p:spPr>
          <a:ln/>
        </p:spPr>
        <p:txBody>
          <a:bodyPr/>
          <a:lstStyle/>
          <a:p>
            <a:fld id="{04AD3D47-8A40-4C99-8A8C-557074466738}" type="slidenum">
              <a:rPr lang="de-DE" altLang="de-DE"/>
              <a:pPr/>
              <a:t>12</a:t>
            </a:fld>
            <a:endParaRPr lang="de-DE" altLang="de-DE"/>
          </a:p>
        </p:txBody>
      </p:sp>
      <p:sp>
        <p:nvSpPr>
          <p:cNvPr id="425986" name="Rectangle 2">
            <a:extLst>
              <a:ext uri="{FF2B5EF4-FFF2-40B4-BE49-F238E27FC236}">
                <a16:creationId xmlns:a16="http://schemas.microsoft.com/office/drawing/2014/main" id="{C1CEDCF9-8878-19C9-4B04-5D3A04B8C51A}"/>
              </a:ext>
            </a:extLst>
          </p:cNvPr>
          <p:cNvSpPr>
            <a:spLocks noGrp="1" noRot="1" noChangeAspect="1" noChangeArrowheads="1" noTextEdit="1"/>
          </p:cNvSpPr>
          <p:nvPr>
            <p:ph type="sldImg"/>
          </p:nvPr>
        </p:nvSpPr>
        <p:spPr>
          <a:ln/>
        </p:spPr>
      </p:sp>
      <p:sp>
        <p:nvSpPr>
          <p:cNvPr id="425987" name="Rectangle 3">
            <a:extLst>
              <a:ext uri="{FF2B5EF4-FFF2-40B4-BE49-F238E27FC236}">
                <a16:creationId xmlns:a16="http://schemas.microsoft.com/office/drawing/2014/main" id="{5295244E-4DEE-879C-9E22-6EBEE009B0A7}"/>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C1F244-619F-03BD-014B-305745FA2C5F}"/>
              </a:ext>
            </a:extLst>
          </p:cNvPr>
          <p:cNvSpPr>
            <a:spLocks noGrp="1" noChangeArrowheads="1"/>
          </p:cNvSpPr>
          <p:nvPr>
            <p:ph type="sldNum" sz="quarter" idx="5"/>
          </p:nvPr>
        </p:nvSpPr>
        <p:spPr>
          <a:ln/>
        </p:spPr>
        <p:txBody>
          <a:bodyPr/>
          <a:lstStyle/>
          <a:p>
            <a:fld id="{6D7B2A6E-D94F-4036-BBB1-A2365EA84F27}" type="slidenum">
              <a:rPr lang="de-DE" altLang="de-DE"/>
              <a:pPr/>
              <a:t>13</a:t>
            </a:fld>
            <a:endParaRPr lang="de-DE" altLang="de-DE"/>
          </a:p>
        </p:txBody>
      </p:sp>
      <p:sp>
        <p:nvSpPr>
          <p:cNvPr id="428034" name="Rectangle 2">
            <a:extLst>
              <a:ext uri="{FF2B5EF4-FFF2-40B4-BE49-F238E27FC236}">
                <a16:creationId xmlns:a16="http://schemas.microsoft.com/office/drawing/2014/main" id="{A9DA77A9-B666-BB4D-FA82-B02B77260A99}"/>
              </a:ext>
            </a:extLst>
          </p:cNvPr>
          <p:cNvSpPr>
            <a:spLocks noGrp="1" noRot="1" noChangeAspect="1" noChangeArrowheads="1" noTextEdit="1"/>
          </p:cNvSpPr>
          <p:nvPr>
            <p:ph type="sldImg"/>
          </p:nvPr>
        </p:nvSpPr>
        <p:spPr>
          <a:ln/>
        </p:spPr>
      </p:sp>
      <p:sp>
        <p:nvSpPr>
          <p:cNvPr id="428035" name="Rectangle 3">
            <a:extLst>
              <a:ext uri="{FF2B5EF4-FFF2-40B4-BE49-F238E27FC236}">
                <a16:creationId xmlns:a16="http://schemas.microsoft.com/office/drawing/2014/main" id="{5513D747-9E6E-2BD3-7D2C-A3198DB94955}"/>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AC6674F-9AD5-D3C1-35C1-150000A9A053}"/>
              </a:ext>
            </a:extLst>
          </p:cNvPr>
          <p:cNvSpPr>
            <a:spLocks noGrp="1" noChangeArrowheads="1"/>
          </p:cNvSpPr>
          <p:nvPr>
            <p:ph type="sldNum" sz="quarter" idx="5"/>
          </p:nvPr>
        </p:nvSpPr>
        <p:spPr>
          <a:ln/>
        </p:spPr>
        <p:txBody>
          <a:bodyPr/>
          <a:lstStyle/>
          <a:p>
            <a:fld id="{26E94806-E82D-4A6C-9C23-AE9562A8445D}" type="slidenum">
              <a:rPr lang="de-DE" altLang="de-DE"/>
              <a:pPr/>
              <a:t>14</a:t>
            </a:fld>
            <a:endParaRPr lang="de-DE" altLang="de-DE"/>
          </a:p>
        </p:txBody>
      </p:sp>
      <p:sp>
        <p:nvSpPr>
          <p:cNvPr id="434178" name="Rectangle 2">
            <a:extLst>
              <a:ext uri="{FF2B5EF4-FFF2-40B4-BE49-F238E27FC236}">
                <a16:creationId xmlns:a16="http://schemas.microsoft.com/office/drawing/2014/main" id="{A089A382-666D-BFD0-0E13-157B7ED015CD}"/>
              </a:ext>
            </a:extLst>
          </p:cNvPr>
          <p:cNvSpPr>
            <a:spLocks noGrp="1" noRot="1" noChangeAspect="1" noChangeArrowheads="1" noTextEdit="1"/>
          </p:cNvSpPr>
          <p:nvPr>
            <p:ph type="sldImg"/>
          </p:nvPr>
        </p:nvSpPr>
        <p:spPr>
          <a:ln/>
        </p:spPr>
      </p:sp>
      <p:sp>
        <p:nvSpPr>
          <p:cNvPr id="434179" name="Rectangle 3">
            <a:extLst>
              <a:ext uri="{FF2B5EF4-FFF2-40B4-BE49-F238E27FC236}">
                <a16:creationId xmlns:a16="http://schemas.microsoft.com/office/drawing/2014/main" id="{89FB089B-6075-3F5F-2669-E31DE7A3086B}"/>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8B2D7C7-3AF0-1A94-2ED2-D284AAB24CCC}"/>
              </a:ext>
            </a:extLst>
          </p:cNvPr>
          <p:cNvSpPr>
            <a:spLocks noGrp="1" noChangeArrowheads="1"/>
          </p:cNvSpPr>
          <p:nvPr>
            <p:ph type="sldNum" sz="quarter" idx="5"/>
          </p:nvPr>
        </p:nvSpPr>
        <p:spPr>
          <a:ln/>
        </p:spPr>
        <p:txBody>
          <a:bodyPr/>
          <a:lstStyle/>
          <a:p>
            <a:fld id="{1243DFE5-FA74-49FB-A2A4-F76CB934CD87}" type="slidenum">
              <a:rPr lang="de-DE" altLang="de-DE"/>
              <a:pPr/>
              <a:t>15</a:t>
            </a:fld>
            <a:endParaRPr lang="de-DE" altLang="de-DE"/>
          </a:p>
        </p:txBody>
      </p:sp>
      <p:sp>
        <p:nvSpPr>
          <p:cNvPr id="370690" name="Rectangle 2">
            <a:extLst>
              <a:ext uri="{FF2B5EF4-FFF2-40B4-BE49-F238E27FC236}">
                <a16:creationId xmlns:a16="http://schemas.microsoft.com/office/drawing/2014/main" id="{17057FA9-AE44-5DAB-28AA-B47F05B4A59C}"/>
              </a:ext>
            </a:extLst>
          </p:cNvPr>
          <p:cNvSpPr>
            <a:spLocks noGrp="1" noRot="1" noChangeAspect="1" noChangeArrowheads="1" noTextEdit="1"/>
          </p:cNvSpPr>
          <p:nvPr>
            <p:ph type="sldImg"/>
          </p:nvPr>
        </p:nvSpPr>
        <p:spPr>
          <a:ln/>
        </p:spPr>
      </p:sp>
      <p:sp>
        <p:nvSpPr>
          <p:cNvPr id="370691" name="Rectangle 3">
            <a:extLst>
              <a:ext uri="{FF2B5EF4-FFF2-40B4-BE49-F238E27FC236}">
                <a16:creationId xmlns:a16="http://schemas.microsoft.com/office/drawing/2014/main" id="{D1B838B5-1528-1A24-3EFF-BB3370D5F197}"/>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B4D851-25C0-BCCC-3B31-CBB8FD92E64E}"/>
              </a:ext>
            </a:extLst>
          </p:cNvPr>
          <p:cNvSpPr>
            <a:spLocks noGrp="1" noChangeArrowheads="1"/>
          </p:cNvSpPr>
          <p:nvPr>
            <p:ph type="sldNum" sz="quarter" idx="5"/>
          </p:nvPr>
        </p:nvSpPr>
        <p:spPr>
          <a:ln/>
        </p:spPr>
        <p:txBody>
          <a:bodyPr/>
          <a:lstStyle/>
          <a:p>
            <a:fld id="{D664E6ED-0237-4956-82BB-A6E3F3A39C65}" type="slidenum">
              <a:rPr lang="de-DE" altLang="de-DE"/>
              <a:pPr/>
              <a:t>16</a:t>
            </a:fld>
            <a:endParaRPr lang="de-DE" altLang="de-DE"/>
          </a:p>
        </p:txBody>
      </p:sp>
      <p:sp>
        <p:nvSpPr>
          <p:cNvPr id="384002" name="Rectangle 2">
            <a:extLst>
              <a:ext uri="{FF2B5EF4-FFF2-40B4-BE49-F238E27FC236}">
                <a16:creationId xmlns:a16="http://schemas.microsoft.com/office/drawing/2014/main" id="{8E3F796D-5A03-0D33-F2DE-79FC9928FA0F}"/>
              </a:ext>
            </a:extLst>
          </p:cNvPr>
          <p:cNvSpPr>
            <a:spLocks noGrp="1" noRot="1" noChangeAspect="1" noChangeArrowheads="1" noTextEdit="1"/>
          </p:cNvSpPr>
          <p:nvPr>
            <p:ph type="sldImg"/>
          </p:nvPr>
        </p:nvSpPr>
        <p:spPr>
          <a:ln/>
        </p:spPr>
      </p:sp>
      <p:sp>
        <p:nvSpPr>
          <p:cNvPr id="384003" name="Rectangle 3">
            <a:extLst>
              <a:ext uri="{FF2B5EF4-FFF2-40B4-BE49-F238E27FC236}">
                <a16:creationId xmlns:a16="http://schemas.microsoft.com/office/drawing/2014/main" id="{14547CE3-1BBC-9AC5-5C1F-584C855E63D9}"/>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DD96C9C-0A89-41F5-1403-D507917C1EBF}"/>
              </a:ext>
            </a:extLst>
          </p:cNvPr>
          <p:cNvSpPr>
            <a:spLocks noGrp="1" noChangeArrowheads="1"/>
          </p:cNvSpPr>
          <p:nvPr>
            <p:ph type="sldNum" sz="quarter" idx="5"/>
          </p:nvPr>
        </p:nvSpPr>
        <p:spPr>
          <a:ln/>
        </p:spPr>
        <p:txBody>
          <a:bodyPr/>
          <a:lstStyle/>
          <a:p>
            <a:fld id="{8477CCD9-E726-49D2-BBA8-FF98A1C112FC}" type="slidenum">
              <a:rPr lang="de-DE" altLang="de-DE"/>
              <a:pPr/>
              <a:t>17</a:t>
            </a:fld>
            <a:endParaRPr lang="de-DE" altLang="de-DE"/>
          </a:p>
        </p:txBody>
      </p:sp>
      <p:sp>
        <p:nvSpPr>
          <p:cNvPr id="430082" name="Rectangle 2">
            <a:extLst>
              <a:ext uri="{FF2B5EF4-FFF2-40B4-BE49-F238E27FC236}">
                <a16:creationId xmlns:a16="http://schemas.microsoft.com/office/drawing/2014/main" id="{B086DB64-D204-5B3A-1D5A-D461D31C00D4}"/>
              </a:ext>
            </a:extLst>
          </p:cNvPr>
          <p:cNvSpPr>
            <a:spLocks noGrp="1" noRot="1" noChangeAspect="1" noChangeArrowheads="1" noTextEdit="1"/>
          </p:cNvSpPr>
          <p:nvPr>
            <p:ph type="sldImg"/>
          </p:nvPr>
        </p:nvSpPr>
        <p:spPr>
          <a:ln/>
        </p:spPr>
      </p:sp>
      <p:sp>
        <p:nvSpPr>
          <p:cNvPr id="430083" name="Rectangle 3">
            <a:extLst>
              <a:ext uri="{FF2B5EF4-FFF2-40B4-BE49-F238E27FC236}">
                <a16:creationId xmlns:a16="http://schemas.microsoft.com/office/drawing/2014/main" id="{57201397-D1AC-F36F-A295-2DC9C3BC4428}"/>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9C4A795-D481-6726-40B5-5291DB9647FA}"/>
              </a:ext>
            </a:extLst>
          </p:cNvPr>
          <p:cNvSpPr>
            <a:spLocks noGrp="1" noChangeArrowheads="1"/>
          </p:cNvSpPr>
          <p:nvPr>
            <p:ph type="sldNum" sz="quarter" idx="5"/>
          </p:nvPr>
        </p:nvSpPr>
        <p:spPr>
          <a:ln/>
        </p:spPr>
        <p:txBody>
          <a:bodyPr/>
          <a:lstStyle/>
          <a:p>
            <a:fld id="{2888C042-AA22-4511-903A-FD43FF5EF76C}" type="slidenum">
              <a:rPr lang="de-DE" altLang="de-DE"/>
              <a:pPr/>
              <a:t>18</a:t>
            </a:fld>
            <a:endParaRPr lang="de-DE" altLang="de-DE"/>
          </a:p>
        </p:txBody>
      </p:sp>
      <p:sp>
        <p:nvSpPr>
          <p:cNvPr id="362498" name="Rectangle 2">
            <a:extLst>
              <a:ext uri="{FF2B5EF4-FFF2-40B4-BE49-F238E27FC236}">
                <a16:creationId xmlns:a16="http://schemas.microsoft.com/office/drawing/2014/main" id="{DE5BA34F-9C86-6805-E2A9-06C0F4AE1E7C}"/>
              </a:ext>
            </a:extLst>
          </p:cNvPr>
          <p:cNvSpPr>
            <a:spLocks noGrp="1" noRot="1" noChangeAspect="1" noChangeArrowheads="1" noTextEdit="1"/>
          </p:cNvSpPr>
          <p:nvPr>
            <p:ph type="sldImg"/>
          </p:nvPr>
        </p:nvSpPr>
        <p:spPr>
          <a:ln/>
        </p:spPr>
      </p:sp>
      <p:sp>
        <p:nvSpPr>
          <p:cNvPr id="362499" name="Rectangle 3">
            <a:extLst>
              <a:ext uri="{FF2B5EF4-FFF2-40B4-BE49-F238E27FC236}">
                <a16:creationId xmlns:a16="http://schemas.microsoft.com/office/drawing/2014/main" id="{E520C2BB-6F03-D175-D057-E6FEBC087FF7}"/>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97C94D-B620-6FF6-7F45-32B775282881}"/>
              </a:ext>
            </a:extLst>
          </p:cNvPr>
          <p:cNvSpPr>
            <a:spLocks noGrp="1" noChangeArrowheads="1"/>
          </p:cNvSpPr>
          <p:nvPr>
            <p:ph type="sldNum" sz="quarter" idx="5"/>
          </p:nvPr>
        </p:nvSpPr>
        <p:spPr>
          <a:ln/>
        </p:spPr>
        <p:txBody>
          <a:bodyPr/>
          <a:lstStyle/>
          <a:p>
            <a:fld id="{3A59C673-ECF7-466F-BB29-9532096BBF10}" type="slidenum">
              <a:rPr lang="de-DE" altLang="de-DE"/>
              <a:pPr/>
              <a:t>19</a:t>
            </a:fld>
            <a:endParaRPr lang="de-DE" altLang="de-DE"/>
          </a:p>
        </p:txBody>
      </p:sp>
      <p:sp>
        <p:nvSpPr>
          <p:cNvPr id="358402" name="Rectangle 2">
            <a:extLst>
              <a:ext uri="{FF2B5EF4-FFF2-40B4-BE49-F238E27FC236}">
                <a16:creationId xmlns:a16="http://schemas.microsoft.com/office/drawing/2014/main" id="{A9C58AAE-8041-2EBE-9484-0940DC6ADA8B}"/>
              </a:ext>
            </a:extLst>
          </p:cNvPr>
          <p:cNvSpPr>
            <a:spLocks noGrp="1" noRot="1" noChangeAspect="1" noChangeArrowheads="1" noTextEdit="1"/>
          </p:cNvSpPr>
          <p:nvPr>
            <p:ph type="sldImg"/>
          </p:nvPr>
        </p:nvSpPr>
        <p:spPr>
          <a:ln/>
        </p:spPr>
      </p:sp>
      <p:sp>
        <p:nvSpPr>
          <p:cNvPr id="358403" name="Rectangle 3">
            <a:extLst>
              <a:ext uri="{FF2B5EF4-FFF2-40B4-BE49-F238E27FC236}">
                <a16:creationId xmlns:a16="http://schemas.microsoft.com/office/drawing/2014/main" id="{0573412D-F42E-37E5-55C8-492CFBC8E58A}"/>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B2E4C7B-7FC3-0C95-644B-4CCB4516F934}"/>
              </a:ext>
            </a:extLst>
          </p:cNvPr>
          <p:cNvSpPr>
            <a:spLocks noGrp="1" noChangeArrowheads="1"/>
          </p:cNvSpPr>
          <p:nvPr>
            <p:ph type="sldNum" sz="quarter" idx="5"/>
          </p:nvPr>
        </p:nvSpPr>
        <p:spPr>
          <a:ln/>
        </p:spPr>
        <p:txBody>
          <a:bodyPr/>
          <a:lstStyle/>
          <a:p>
            <a:fld id="{E78873E7-A3E8-4F55-9D7E-2AD16D87A680}" type="slidenum">
              <a:rPr lang="de-DE" altLang="de-DE"/>
              <a:pPr/>
              <a:t>2</a:t>
            </a:fld>
            <a:endParaRPr lang="de-DE" altLang="de-DE"/>
          </a:p>
        </p:txBody>
      </p:sp>
      <p:sp>
        <p:nvSpPr>
          <p:cNvPr id="262146" name="Rectangle 2">
            <a:extLst>
              <a:ext uri="{FF2B5EF4-FFF2-40B4-BE49-F238E27FC236}">
                <a16:creationId xmlns:a16="http://schemas.microsoft.com/office/drawing/2014/main" id="{F3E2FC08-847B-3C69-F0BF-CF1EC58035BA}"/>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4A0116E9-2E80-1A07-294C-59CC0D33359B}"/>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662256E-EA3F-8C2B-D46F-70D4CDB88BB0}"/>
              </a:ext>
            </a:extLst>
          </p:cNvPr>
          <p:cNvSpPr>
            <a:spLocks noGrp="1" noChangeArrowheads="1"/>
          </p:cNvSpPr>
          <p:nvPr>
            <p:ph type="sldNum" sz="quarter" idx="5"/>
          </p:nvPr>
        </p:nvSpPr>
        <p:spPr>
          <a:ln/>
        </p:spPr>
        <p:txBody>
          <a:bodyPr/>
          <a:lstStyle/>
          <a:p>
            <a:fld id="{5214D172-EBF1-4D5B-BA95-7E7A96F31B2E}" type="slidenum">
              <a:rPr lang="de-DE" altLang="de-DE"/>
              <a:pPr/>
              <a:t>20</a:t>
            </a:fld>
            <a:endParaRPr lang="de-DE" altLang="de-DE"/>
          </a:p>
        </p:txBody>
      </p:sp>
      <p:sp>
        <p:nvSpPr>
          <p:cNvPr id="372738" name="Rectangle 2">
            <a:extLst>
              <a:ext uri="{FF2B5EF4-FFF2-40B4-BE49-F238E27FC236}">
                <a16:creationId xmlns:a16="http://schemas.microsoft.com/office/drawing/2014/main" id="{63B84C04-675E-FFFB-8C0B-65A67B3A2943}"/>
              </a:ext>
            </a:extLst>
          </p:cNvPr>
          <p:cNvSpPr>
            <a:spLocks noGrp="1" noRot="1" noChangeAspect="1" noChangeArrowheads="1" noTextEdit="1"/>
          </p:cNvSpPr>
          <p:nvPr>
            <p:ph type="sldImg"/>
          </p:nvPr>
        </p:nvSpPr>
        <p:spPr>
          <a:ln/>
        </p:spPr>
      </p:sp>
      <p:sp>
        <p:nvSpPr>
          <p:cNvPr id="372739" name="Rectangle 3">
            <a:extLst>
              <a:ext uri="{FF2B5EF4-FFF2-40B4-BE49-F238E27FC236}">
                <a16:creationId xmlns:a16="http://schemas.microsoft.com/office/drawing/2014/main" id="{CB254B08-363D-4BDF-2502-B1EF1960718E}"/>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C01FC5-C6D8-3794-D73C-47BFEE342127}"/>
              </a:ext>
            </a:extLst>
          </p:cNvPr>
          <p:cNvSpPr>
            <a:spLocks noGrp="1" noChangeArrowheads="1"/>
          </p:cNvSpPr>
          <p:nvPr>
            <p:ph type="sldNum" sz="quarter" idx="5"/>
          </p:nvPr>
        </p:nvSpPr>
        <p:spPr>
          <a:ln/>
        </p:spPr>
        <p:txBody>
          <a:bodyPr/>
          <a:lstStyle/>
          <a:p>
            <a:fld id="{AC5A16DF-8863-4A36-A13F-3FDF9925AC39}" type="slidenum">
              <a:rPr lang="de-DE" altLang="de-DE"/>
              <a:pPr/>
              <a:t>21</a:t>
            </a:fld>
            <a:endParaRPr lang="de-DE" altLang="de-DE"/>
          </a:p>
        </p:txBody>
      </p:sp>
      <p:sp>
        <p:nvSpPr>
          <p:cNvPr id="432130" name="Rectangle 2">
            <a:extLst>
              <a:ext uri="{FF2B5EF4-FFF2-40B4-BE49-F238E27FC236}">
                <a16:creationId xmlns:a16="http://schemas.microsoft.com/office/drawing/2014/main" id="{083AB641-07AD-E3BE-E816-27CD3CFCD95C}"/>
              </a:ext>
            </a:extLst>
          </p:cNvPr>
          <p:cNvSpPr>
            <a:spLocks noGrp="1" noRot="1" noChangeAspect="1" noChangeArrowheads="1" noTextEdit="1"/>
          </p:cNvSpPr>
          <p:nvPr>
            <p:ph type="sldImg"/>
          </p:nvPr>
        </p:nvSpPr>
        <p:spPr>
          <a:ln/>
        </p:spPr>
      </p:sp>
      <p:sp>
        <p:nvSpPr>
          <p:cNvPr id="432131" name="Rectangle 3">
            <a:extLst>
              <a:ext uri="{FF2B5EF4-FFF2-40B4-BE49-F238E27FC236}">
                <a16:creationId xmlns:a16="http://schemas.microsoft.com/office/drawing/2014/main" id="{B1E47CE7-2DAA-9A3F-C41B-9505ACE819C9}"/>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979F9D-0BD0-A49E-4AF7-352786B38A0E}"/>
              </a:ext>
            </a:extLst>
          </p:cNvPr>
          <p:cNvSpPr>
            <a:spLocks noGrp="1" noChangeArrowheads="1"/>
          </p:cNvSpPr>
          <p:nvPr>
            <p:ph type="sldNum" sz="quarter" idx="5"/>
          </p:nvPr>
        </p:nvSpPr>
        <p:spPr>
          <a:ln/>
        </p:spPr>
        <p:txBody>
          <a:bodyPr/>
          <a:lstStyle/>
          <a:p>
            <a:fld id="{CEF378D6-1FB3-490D-ACAD-B38F60952970}" type="slidenum">
              <a:rPr lang="de-DE" altLang="de-DE"/>
              <a:pPr/>
              <a:t>3</a:t>
            </a:fld>
            <a:endParaRPr lang="de-DE" altLang="de-DE"/>
          </a:p>
        </p:txBody>
      </p:sp>
      <p:sp>
        <p:nvSpPr>
          <p:cNvPr id="415746" name="Rectangle 2">
            <a:extLst>
              <a:ext uri="{FF2B5EF4-FFF2-40B4-BE49-F238E27FC236}">
                <a16:creationId xmlns:a16="http://schemas.microsoft.com/office/drawing/2014/main" id="{50041994-C6D6-029D-A55D-7907C209E472}"/>
              </a:ext>
            </a:extLst>
          </p:cNvPr>
          <p:cNvSpPr>
            <a:spLocks noGrp="1" noRot="1" noChangeAspect="1" noChangeArrowheads="1" noTextEdit="1"/>
          </p:cNvSpPr>
          <p:nvPr>
            <p:ph type="sldImg"/>
          </p:nvPr>
        </p:nvSpPr>
        <p:spPr>
          <a:ln/>
        </p:spPr>
      </p:sp>
      <p:sp>
        <p:nvSpPr>
          <p:cNvPr id="415747" name="Rectangle 3">
            <a:extLst>
              <a:ext uri="{FF2B5EF4-FFF2-40B4-BE49-F238E27FC236}">
                <a16:creationId xmlns:a16="http://schemas.microsoft.com/office/drawing/2014/main" id="{EA7EC4AE-004F-2B42-8AB2-BF1313CE3651}"/>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B7A06E-FD51-C268-3EB9-0A02F77AD265}"/>
              </a:ext>
            </a:extLst>
          </p:cNvPr>
          <p:cNvSpPr>
            <a:spLocks noGrp="1" noChangeArrowheads="1"/>
          </p:cNvSpPr>
          <p:nvPr>
            <p:ph type="sldNum" sz="quarter" idx="5"/>
          </p:nvPr>
        </p:nvSpPr>
        <p:spPr>
          <a:ln/>
        </p:spPr>
        <p:txBody>
          <a:bodyPr/>
          <a:lstStyle/>
          <a:p>
            <a:fld id="{51C3DB1E-DE6C-49B6-8924-4F6E59E81B76}" type="slidenum">
              <a:rPr lang="de-DE" altLang="de-DE"/>
              <a:pPr/>
              <a:t>4</a:t>
            </a:fld>
            <a:endParaRPr lang="de-DE" altLang="de-DE"/>
          </a:p>
        </p:txBody>
      </p:sp>
      <p:sp>
        <p:nvSpPr>
          <p:cNvPr id="417794" name="Rectangle 2">
            <a:extLst>
              <a:ext uri="{FF2B5EF4-FFF2-40B4-BE49-F238E27FC236}">
                <a16:creationId xmlns:a16="http://schemas.microsoft.com/office/drawing/2014/main" id="{1422ABBF-B1D6-9045-3C63-EF61BC0F8F3C}"/>
              </a:ext>
            </a:extLst>
          </p:cNvPr>
          <p:cNvSpPr>
            <a:spLocks noGrp="1" noRot="1" noChangeAspect="1" noChangeArrowheads="1" noTextEdit="1"/>
          </p:cNvSpPr>
          <p:nvPr>
            <p:ph type="sldImg"/>
          </p:nvPr>
        </p:nvSpPr>
        <p:spPr>
          <a:ln/>
        </p:spPr>
      </p:sp>
      <p:sp>
        <p:nvSpPr>
          <p:cNvPr id="417795" name="Rectangle 3">
            <a:extLst>
              <a:ext uri="{FF2B5EF4-FFF2-40B4-BE49-F238E27FC236}">
                <a16:creationId xmlns:a16="http://schemas.microsoft.com/office/drawing/2014/main" id="{A56CEDAB-1D76-EB5F-B05C-303CC27DA4CC}"/>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904B2B-A8C0-D5DF-BACC-8FBAACC83C4E}"/>
              </a:ext>
            </a:extLst>
          </p:cNvPr>
          <p:cNvSpPr>
            <a:spLocks noGrp="1" noChangeArrowheads="1"/>
          </p:cNvSpPr>
          <p:nvPr>
            <p:ph type="sldNum" sz="quarter" idx="5"/>
          </p:nvPr>
        </p:nvSpPr>
        <p:spPr>
          <a:ln/>
        </p:spPr>
        <p:txBody>
          <a:bodyPr/>
          <a:lstStyle/>
          <a:p>
            <a:fld id="{18BE563C-9730-45F5-BF79-C5A48F59D5BC}" type="slidenum">
              <a:rPr lang="de-DE" altLang="de-DE"/>
              <a:pPr/>
              <a:t>5</a:t>
            </a:fld>
            <a:endParaRPr lang="de-DE" altLang="de-DE"/>
          </a:p>
        </p:txBody>
      </p:sp>
      <p:sp>
        <p:nvSpPr>
          <p:cNvPr id="421890" name="Rectangle 2">
            <a:extLst>
              <a:ext uri="{FF2B5EF4-FFF2-40B4-BE49-F238E27FC236}">
                <a16:creationId xmlns:a16="http://schemas.microsoft.com/office/drawing/2014/main" id="{220C97C3-2DEB-7FAF-C1D2-17FD24BAB119}"/>
              </a:ext>
            </a:extLst>
          </p:cNvPr>
          <p:cNvSpPr>
            <a:spLocks noGrp="1" noRot="1" noChangeAspect="1" noChangeArrowheads="1" noTextEdit="1"/>
          </p:cNvSpPr>
          <p:nvPr>
            <p:ph type="sldImg"/>
          </p:nvPr>
        </p:nvSpPr>
        <p:spPr>
          <a:ln/>
        </p:spPr>
      </p:sp>
      <p:sp>
        <p:nvSpPr>
          <p:cNvPr id="421891" name="Rectangle 3">
            <a:extLst>
              <a:ext uri="{FF2B5EF4-FFF2-40B4-BE49-F238E27FC236}">
                <a16:creationId xmlns:a16="http://schemas.microsoft.com/office/drawing/2014/main" id="{F640FAD9-6F39-3F35-DB48-302542D3097D}"/>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D89B96C-D3FB-9C8D-D98B-0543C44DBC0F}"/>
              </a:ext>
            </a:extLst>
          </p:cNvPr>
          <p:cNvSpPr>
            <a:spLocks noGrp="1" noChangeArrowheads="1"/>
          </p:cNvSpPr>
          <p:nvPr>
            <p:ph type="sldNum" sz="quarter" idx="5"/>
          </p:nvPr>
        </p:nvSpPr>
        <p:spPr>
          <a:ln/>
        </p:spPr>
        <p:txBody>
          <a:bodyPr/>
          <a:lstStyle/>
          <a:p>
            <a:fld id="{DCA45794-E71B-42E5-9C2F-ABA436337F55}" type="slidenum">
              <a:rPr lang="de-DE" altLang="de-DE"/>
              <a:pPr/>
              <a:t>6</a:t>
            </a:fld>
            <a:endParaRPr lang="de-DE" altLang="de-DE"/>
          </a:p>
        </p:txBody>
      </p:sp>
      <p:sp>
        <p:nvSpPr>
          <p:cNvPr id="419842" name="Rectangle 2">
            <a:extLst>
              <a:ext uri="{FF2B5EF4-FFF2-40B4-BE49-F238E27FC236}">
                <a16:creationId xmlns:a16="http://schemas.microsoft.com/office/drawing/2014/main" id="{211D7DEA-81D2-515D-3235-74836005E9E3}"/>
              </a:ext>
            </a:extLst>
          </p:cNvPr>
          <p:cNvSpPr>
            <a:spLocks noGrp="1" noRot="1" noChangeAspect="1" noChangeArrowheads="1" noTextEdit="1"/>
          </p:cNvSpPr>
          <p:nvPr>
            <p:ph type="sldImg"/>
          </p:nvPr>
        </p:nvSpPr>
        <p:spPr>
          <a:ln/>
        </p:spPr>
      </p:sp>
      <p:sp>
        <p:nvSpPr>
          <p:cNvPr id="419843" name="Rectangle 3">
            <a:extLst>
              <a:ext uri="{FF2B5EF4-FFF2-40B4-BE49-F238E27FC236}">
                <a16:creationId xmlns:a16="http://schemas.microsoft.com/office/drawing/2014/main" id="{A2129111-0D22-A114-293B-19EEB91DD670}"/>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A978B9-6A74-1023-BFD4-DB751184C57C}"/>
              </a:ext>
            </a:extLst>
          </p:cNvPr>
          <p:cNvSpPr>
            <a:spLocks noGrp="1" noChangeArrowheads="1"/>
          </p:cNvSpPr>
          <p:nvPr>
            <p:ph type="sldNum" sz="quarter" idx="5"/>
          </p:nvPr>
        </p:nvSpPr>
        <p:spPr>
          <a:ln/>
        </p:spPr>
        <p:txBody>
          <a:bodyPr/>
          <a:lstStyle/>
          <a:p>
            <a:fld id="{64C6BF84-D817-40FB-BDB0-5AE09A19C820}" type="slidenum">
              <a:rPr lang="de-DE" altLang="de-DE"/>
              <a:pPr/>
              <a:t>7</a:t>
            </a:fld>
            <a:endParaRPr lang="de-DE" altLang="de-DE"/>
          </a:p>
        </p:txBody>
      </p:sp>
      <p:sp>
        <p:nvSpPr>
          <p:cNvPr id="413698" name="Rectangle 2">
            <a:extLst>
              <a:ext uri="{FF2B5EF4-FFF2-40B4-BE49-F238E27FC236}">
                <a16:creationId xmlns:a16="http://schemas.microsoft.com/office/drawing/2014/main" id="{CE576204-69AA-5D6F-5027-E240E4344439}"/>
              </a:ext>
            </a:extLst>
          </p:cNvPr>
          <p:cNvSpPr>
            <a:spLocks noGrp="1" noRot="1" noChangeAspect="1" noChangeArrowheads="1" noTextEdit="1"/>
          </p:cNvSpPr>
          <p:nvPr>
            <p:ph type="sldImg"/>
          </p:nvPr>
        </p:nvSpPr>
        <p:spPr>
          <a:ln/>
        </p:spPr>
      </p:sp>
      <p:sp>
        <p:nvSpPr>
          <p:cNvPr id="413699" name="Rectangle 3">
            <a:extLst>
              <a:ext uri="{FF2B5EF4-FFF2-40B4-BE49-F238E27FC236}">
                <a16:creationId xmlns:a16="http://schemas.microsoft.com/office/drawing/2014/main" id="{BA0AA7C0-3ABF-C42B-0FDF-FED1F4D3BA71}"/>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075ACFD-D1C1-1A01-2B96-9864023736FC}"/>
              </a:ext>
            </a:extLst>
          </p:cNvPr>
          <p:cNvSpPr>
            <a:spLocks noGrp="1" noChangeArrowheads="1"/>
          </p:cNvSpPr>
          <p:nvPr>
            <p:ph type="sldNum" sz="quarter" idx="5"/>
          </p:nvPr>
        </p:nvSpPr>
        <p:spPr>
          <a:ln/>
        </p:spPr>
        <p:txBody>
          <a:bodyPr/>
          <a:lstStyle/>
          <a:p>
            <a:fld id="{560B09BF-3F1A-4660-89A1-8E8722CA912A}" type="slidenum">
              <a:rPr lang="de-DE" altLang="de-DE"/>
              <a:pPr/>
              <a:t>8</a:t>
            </a:fld>
            <a:endParaRPr lang="de-DE" altLang="de-DE"/>
          </a:p>
        </p:txBody>
      </p:sp>
      <p:sp>
        <p:nvSpPr>
          <p:cNvPr id="336898" name="Rectangle 2">
            <a:extLst>
              <a:ext uri="{FF2B5EF4-FFF2-40B4-BE49-F238E27FC236}">
                <a16:creationId xmlns:a16="http://schemas.microsoft.com/office/drawing/2014/main" id="{727B1544-89FB-ED81-8736-4B34A85A05C2}"/>
              </a:ext>
            </a:extLst>
          </p:cNvPr>
          <p:cNvSpPr>
            <a:spLocks noGrp="1" noRot="1" noChangeAspect="1" noChangeArrowheads="1" noTextEdit="1"/>
          </p:cNvSpPr>
          <p:nvPr>
            <p:ph type="sldImg"/>
          </p:nvPr>
        </p:nvSpPr>
        <p:spPr>
          <a:ln/>
        </p:spPr>
      </p:sp>
      <p:sp>
        <p:nvSpPr>
          <p:cNvPr id="336899" name="Rectangle 3">
            <a:extLst>
              <a:ext uri="{FF2B5EF4-FFF2-40B4-BE49-F238E27FC236}">
                <a16:creationId xmlns:a16="http://schemas.microsoft.com/office/drawing/2014/main" id="{2096A8C1-68F8-2E5A-66DC-8774EC9DC549}"/>
              </a:ext>
            </a:extLst>
          </p:cNvPr>
          <p:cNvSpPr>
            <a:spLocks noGrp="1" noChangeArrowheads="1"/>
          </p:cNvSpPr>
          <p:nvPr>
            <p:ph type="body" idx="1"/>
          </p:nvPr>
        </p:nvSpPr>
        <p:spPr/>
        <p:txBody>
          <a:bodyPr/>
          <a:lstStyle/>
          <a:p>
            <a:endParaRPr lang="en-GB"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41F8DE-7151-5093-0DC9-D936FF259472}"/>
              </a:ext>
            </a:extLst>
          </p:cNvPr>
          <p:cNvSpPr>
            <a:spLocks noGrp="1" noChangeArrowheads="1"/>
          </p:cNvSpPr>
          <p:nvPr>
            <p:ph type="sldNum" sz="quarter" idx="5"/>
          </p:nvPr>
        </p:nvSpPr>
        <p:spPr>
          <a:ln/>
        </p:spPr>
        <p:txBody>
          <a:bodyPr/>
          <a:lstStyle/>
          <a:p>
            <a:fld id="{6413F9CF-AEA5-4F88-A021-40E56C55A9F1}" type="slidenum">
              <a:rPr lang="de-DE" altLang="de-DE"/>
              <a:pPr/>
              <a:t>9</a:t>
            </a:fld>
            <a:endParaRPr lang="de-DE" altLang="de-DE"/>
          </a:p>
        </p:txBody>
      </p:sp>
      <p:sp>
        <p:nvSpPr>
          <p:cNvPr id="332802" name="Rectangle 2">
            <a:extLst>
              <a:ext uri="{FF2B5EF4-FFF2-40B4-BE49-F238E27FC236}">
                <a16:creationId xmlns:a16="http://schemas.microsoft.com/office/drawing/2014/main" id="{C94604E1-D97C-5188-D25B-7340B1534CB3}"/>
              </a:ext>
            </a:extLst>
          </p:cNvPr>
          <p:cNvSpPr>
            <a:spLocks noGrp="1" noRot="1" noChangeAspect="1" noChangeArrowheads="1" noTextEdit="1"/>
          </p:cNvSpPr>
          <p:nvPr>
            <p:ph type="sldImg"/>
          </p:nvPr>
        </p:nvSpPr>
        <p:spPr>
          <a:ln/>
        </p:spPr>
      </p:sp>
      <p:sp>
        <p:nvSpPr>
          <p:cNvPr id="332803" name="Rectangle 3">
            <a:extLst>
              <a:ext uri="{FF2B5EF4-FFF2-40B4-BE49-F238E27FC236}">
                <a16:creationId xmlns:a16="http://schemas.microsoft.com/office/drawing/2014/main" id="{BB07679E-BD6B-ECAA-9FA4-88DA9D562E8D}"/>
              </a:ext>
            </a:extLst>
          </p:cNvPr>
          <p:cNvSpPr>
            <a:spLocks noGrp="1" noChangeArrowheads="1"/>
          </p:cNvSpPr>
          <p:nvPr>
            <p:ph type="body" idx="1"/>
          </p:nvPr>
        </p:nvSpPr>
        <p:spPr/>
        <p:txBody>
          <a:bodyPr/>
          <a:lstStyle/>
          <a:p>
            <a:endParaRPr lang="en-GB" alt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85032" name="Picture 40">
            <a:extLst>
              <a:ext uri="{FF2B5EF4-FFF2-40B4-BE49-F238E27FC236}">
                <a16:creationId xmlns:a16="http://schemas.microsoft.com/office/drawing/2014/main" id="{84958428-35DC-A8C9-BEC4-55AE782302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163"/>
            <a:ext cx="9906000" cy="6888163"/>
          </a:xfrm>
          <a:prstGeom prst="rect">
            <a:avLst/>
          </a:prstGeom>
          <a:noFill/>
          <a:extLst>
            <a:ext uri="{909E8E84-426E-40DD-AFC4-6F175D3DCCD1}">
              <a14:hiddenFill xmlns:a14="http://schemas.microsoft.com/office/drawing/2010/main">
                <a:solidFill>
                  <a:srgbClr val="FFFFFF"/>
                </a:solidFill>
              </a14:hiddenFill>
            </a:ext>
          </a:extLst>
        </p:spPr>
      </p:pic>
      <p:sp>
        <p:nvSpPr>
          <p:cNvPr id="85007" name="Rectangle 15">
            <a:extLst>
              <a:ext uri="{FF2B5EF4-FFF2-40B4-BE49-F238E27FC236}">
                <a16:creationId xmlns:a16="http://schemas.microsoft.com/office/drawing/2014/main" id="{8527ECC9-50FE-D8BF-EA42-72C1E2F06ABC}"/>
              </a:ext>
            </a:extLst>
          </p:cNvPr>
          <p:cNvSpPr>
            <a:spLocks noGrp="1" noChangeArrowheads="1"/>
          </p:cNvSpPr>
          <p:nvPr>
            <p:ph type="sldNum" sz="quarter" idx="4"/>
          </p:nvPr>
        </p:nvSpPr>
        <p:spPr/>
        <p:txBody>
          <a:bodyPr/>
          <a:lstStyle>
            <a:lvl1pPr>
              <a:defRPr/>
            </a:lvl1pPr>
          </a:lstStyle>
          <a:p>
            <a:fld id="{3A159441-5B70-4245-83F8-5642FE0063E1}" type="slidenum">
              <a:rPr lang="de-DE" altLang="de-DE"/>
              <a:pPr/>
              <a:t>‹Nr.›</a:t>
            </a:fld>
            <a:r>
              <a:rPr lang="de-DE" altLang="de-DE"/>
              <a:t> (22)</a:t>
            </a:r>
          </a:p>
        </p:txBody>
      </p:sp>
      <p:pic>
        <p:nvPicPr>
          <p:cNvPr id="85029" name="Picture 37">
            <a:extLst>
              <a:ext uri="{FF2B5EF4-FFF2-40B4-BE49-F238E27FC236}">
                <a16:creationId xmlns:a16="http://schemas.microsoft.com/office/drawing/2014/main" id="{E33DF1DC-27B9-7705-8429-F9B80F885D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38" y="6175375"/>
            <a:ext cx="2232025" cy="682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5E14D-2FB9-EA06-4C04-884C8D21209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AEE579E-1FEE-3A36-034F-82102A5E279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a:extLst>
              <a:ext uri="{FF2B5EF4-FFF2-40B4-BE49-F238E27FC236}">
                <a16:creationId xmlns:a16="http://schemas.microsoft.com/office/drawing/2014/main" id="{CC8DC41D-3193-D16D-244D-265736540267}"/>
              </a:ext>
            </a:extLst>
          </p:cNvPr>
          <p:cNvSpPr>
            <a:spLocks noGrp="1"/>
          </p:cNvSpPr>
          <p:nvPr>
            <p:ph type="sldNum" sz="quarter" idx="10"/>
          </p:nvPr>
        </p:nvSpPr>
        <p:spPr/>
        <p:txBody>
          <a:bodyPr/>
          <a:lstStyle>
            <a:lvl1pPr>
              <a:defRPr/>
            </a:lvl1pPr>
          </a:lstStyle>
          <a:p>
            <a:fld id="{DFBEF95F-ED11-4938-9DCD-5B059615AFB7}" type="slidenum">
              <a:rPr lang="de-DE" altLang="de-DE"/>
              <a:pPr/>
              <a:t>‹Nr.›</a:t>
            </a:fld>
            <a:r>
              <a:rPr lang="de-DE" altLang="de-DE"/>
              <a:t> (22)</a:t>
            </a:r>
          </a:p>
        </p:txBody>
      </p:sp>
    </p:spTree>
    <p:extLst>
      <p:ext uri="{BB962C8B-B14F-4D97-AF65-F5344CB8AC3E}">
        <p14:creationId xmlns:p14="http://schemas.microsoft.com/office/powerpoint/2010/main" val="177415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D2E97AB-0272-1116-F5D0-F7F4C00ABD2C}"/>
              </a:ext>
            </a:extLst>
          </p:cNvPr>
          <p:cNvSpPr>
            <a:spLocks noGrp="1"/>
          </p:cNvSpPr>
          <p:nvPr>
            <p:ph type="title" orient="vert"/>
          </p:nvPr>
        </p:nvSpPr>
        <p:spPr>
          <a:xfrm>
            <a:off x="7388225" y="838200"/>
            <a:ext cx="2105025" cy="525780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FF3AA8B-6037-52C8-E0D6-869C7F2CC6C6}"/>
              </a:ext>
            </a:extLst>
          </p:cNvPr>
          <p:cNvSpPr>
            <a:spLocks noGrp="1"/>
          </p:cNvSpPr>
          <p:nvPr>
            <p:ph type="body" orient="vert" idx="1"/>
          </p:nvPr>
        </p:nvSpPr>
        <p:spPr>
          <a:xfrm>
            <a:off x="1073150" y="838200"/>
            <a:ext cx="6162675" cy="52578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a:extLst>
              <a:ext uri="{FF2B5EF4-FFF2-40B4-BE49-F238E27FC236}">
                <a16:creationId xmlns:a16="http://schemas.microsoft.com/office/drawing/2014/main" id="{8F5517B5-186C-C015-35E6-324C12DD0637}"/>
              </a:ext>
            </a:extLst>
          </p:cNvPr>
          <p:cNvSpPr>
            <a:spLocks noGrp="1"/>
          </p:cNvSpPr>
          <p:nvPr>
            <p:ph type="sldNum" sz="quarter" idx="10"/>
          </p:nvPr>
        </p:nvSpPr>
        <p:spPr/>
        <p:txBody>
          <a:bodyPr/>
          <a:lstStyle>
            <a:lvl1pPr>
              <a:defRPr/>
            </a:lvl1pPr>
          </a:lstStyle>
          <a:p>
            <a:fld id="{13BA698D-177E-41FF-BD00-050BF6F95757}" type="slidenum">
              <a:rPr lang="de-DE" altLang="de-DE"/>
              <a:pPr/>
              <a:t>‹Nr.›</a:t>
            </a:fld>
            <a:r>
              <a:rPr lang="de-DE" altLang="de-DE"/>
              <a:t> (22)</a:t>
            </a:r>
          </a:p>
        </p:txBody>
      </p:sp>
    </p:spTree>
    <p:extLst>
      <p:ext uri="{BB962C8B-B14F-4D97-AF65-F5344CB8AC3E}">
        <p14:creationId xmlns:p14="http://schemas.microsoft.com/office/powerpoint/2010/main" val="50608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0B3713-4EFD-47FD-874C-DD0F0D0B4C0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C4423A5-5F5D-2642-E39D-0259CDC10A5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a:extLst>
              <a:ext uri="{FF2B5EF4-FFF2-40B4-BE49-F238E27FC236}">
                <a16:creationId xmlns:a16="http://schemas.microsoft.com/office/drawing/2014/main" id="{03C6C02D-8975-5A5E-65F0-17CDE0693721}"/>
              </a:ext>
            </a:extLst>
          </p:cNvPr>
          <p:cNvSpPr>
            <a:spLocks noGrp="1"/>
          </p:cNvSpPr>
          <p:nvPr>
            <p:ph type="sldNum" sz="quarter" idx="10"/>
          </p:nvPr>
        </p:nvSpPr>
        <p:spPr/>
        <p:txBody>
          <a:bodyPr/>
          <a:lstStyle>
            <a:lvl1pPr>
              <a:defRPr/>
            </a:lvl1pPr>
          </a:lstStyle>
          <a:p>
            <a:fld id="{C55E44E1-9792-4F08-A288-C8C659737B19}" type="slidenum">
              <a:rPr lang="de-DE" altLang="de-DE"/>
              <a:pPr/>
              <a:t>‹Nr.›</a:t>
            </a:fld>
            <a:r>
              <a:rPr lang="de-DE" altLang="de-DE"/>
              <a:t> (22)</a:t>
            </a:r>
          </a:p>
        </p:txBody>
      </p:sp>
    </p:spTree>
    <p:extLst>
      <p:ext uri="{BB962C8B-B14F-4D97-AF65-F5344CB8AC3E}">
        <p14:creationId xmlns:p14="http://schemas.microsoft.com/office/powerpoint/2010/main" val="1703850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A5640-1088-9A78-1976-6B7FFB38736B}"/>
              </a:ext>
            </a:extLst>
          </p:cNvPr>
          <p:cNvSpPr>
            <a:spLocks noGrp="1"/>
          </p:cNvSpPr>
          <p:nvPr>
            <p:ph type="title"/>
          </p:nvPr>
        </p:nvSpPr>
        <p:spPr>
          <a:xfrm>
            <a:off x="676275" y="1709738"/>
            <a:ext cx="8543925"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7C91106-76E9-BF54-7109-0869813A350C}"/>
              </a:ext>
            </a:extLst>
          </p:cNvPr>
          <p:cNvSpPr>
            <a:spLocks noGrp="1"/>
          </p:cNvSpPr>
          <p:nvPr>
            <p:ph type="body" idx="1"/>
          </p:nvPr>
        </p:nvSpPr>
        <p:spPr>
          <a:xfrm>
            <a:off x="676275" y="4589463"/>
            <a:ext cx="854392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Foliennummernplatzhalter 3">
            <a:extLst>
              <a:ext uri="{FF2B5EF4-FFF2-40B4-BE49-F238E27FC236}">
                <a16:creationId xmlns:a16="http://schemas.microsoft.com/office/drawing/2014/main" id="{8EC48A2E-D135-E8E4-F361-05556EC58513}"/>
              </a:ext>
            </a:extLst>
          </p:cNvPr>
          <p:cNvSpPr>
            <a:spLocks noGrp="1"/>
          </p:cNvSpPr>
          <p:nvPr>
            <p:ph type="sldNum" sz="quarter" idx="10"/>
          </p:nvPr>
        </p:nvSpPr>
        <p:spPr/>
        <p:txBody>
          <a:bodyPr/>
          <a:lstStyle>
            <a:lvl1pPr>
              <a:defRPr/>
            </a:lvl1pPr>
          </a:lstStyle>
          <a:p>
            <a:fld id="{A2B9E16F-068D-4C73-AD84-B0D6A953C0EA}" type="slidenum">
              <a:rPr lang="de-DE" altLang="de-DE"/>
              <a:pPr/>
              <a:t>‹Nr.›</a:t>
            </a:fld>
            <a:r>
              <a:rPr lang="de-DE" altLang="de-DE"/>
              <a:t> (22)</a:t>
            </a:r>
          </a:p>
        </p:txBody>
      </p:sp>
    </p:spTree>
    <p:extLst>
      <p:ext uri="{BB962C8B-B14F-4D97-AF65-F5344CB8AC3E}">
        <p14:creationId xmlns:p14="http://schemas.microsoft.com/office/powerpoint/2010/main" val="252191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BDBE8-5B25-465C-AD50-C159D3236E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2AD2C19-ECB3-F3FE-D164-5C1CA81AF2F8}"/>
              </a:ext>
            </a:extLst>
          </p:cNvPr>
          <p:cNvSpPr>
            <a:spLocks noGrp="1"/>
          </p:cNvSpPr>
          <p:nvPr>
            <p:ph sz="half" idx="1"/>
          </p:nvPr>
        </p:nvSpPr>
        <p:spPr>
          <a:xfrm>
            <a:off x="1073150" y="1905000"/>
            <a:ext cx="4133850" cy="4191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3C62FBB-0999-5D9A-C741-CA77E9D67C54}"/>
              </a:ext>
            </a:extLst>
          </p:cNvPr>
          <p:cNvSpPr>
            <a:spLocks noGrp="1"/>
          </p:cNvSpPr>
          <p:nvPr>
            <p:ph sz="half" idx="2"/>
          </p:nvPr>
        </p:nvSpPr>
        <p:spPr>
          <a:xfrm>
            <a:off x="5359400" y="1905000"/>
            <a:ext cx="4133850" cy="4191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a:extLst>
              <a:ext uri="{FF2B5EF4-FFF2-40B4-BE49-F238E27FC236}">
                <a16:creationId xmlns:a16="http://schemas.microsoft.com/office/drawing/2014/main" id="{D4EDC998-5694-1695-5745-55C7594E72F8}"/>
              </a:ext>
            </a:extLst>
          </p:cNvPr>
          <p:cNvSpPr>
            <a:spLocks noGrp="1"/>
          </p:cNvSpPr>
          <p:nvPr>
            <p:ph type="sldNum" sz="quarter" idx="10"/>
          </p:nvPr>
        </p:nvSpPr>
        <p:spPr/>
        <p:txBody>
          <a:bodyPr/>
          <a:lstStyle>
            <a:lvl1pPr>
              <a:defRPr/>
            </a:lvl1pPr>
          </a:lstStyle>
          <a:p>
            <a:fld id="{283A1ED1-77DF-42EE-B42B-51853E5CC548}" type="slidenum">
              <a:rPr lang="de-DE" altLang="de-DE"/>
              <a:pPr/>
              <a:t>‹Nr.›</a:t>
            </a:fld>
            <a:r>
              <a:rPr lang="de-DE" altLang="de-DE"/>
              <a:t> (22)</a:t>
            </a:r>
          </a:p>
        </p:txBody>
      </p:sp>
    </p:spTree>
    <p:extLst>
      <p:ext uri="{BB962C8B-B14F-4D97-AF65-F5344CB8AC3E}">
        <p14:creationId xmlns:p14="http://schemas.microsoft.com/office/powerpoint/2010/main" val="2597313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7BA69-D2A2-C974-76C6-EB48F14AEB59}"/>
              </a:ext>
            </a:extLst>
          </p:cNvPr>
          <p:cNvSpPr>
            <a:spLocks noGrp="1"/>
          </p:cNvSpPr>
          <p:nvPr>
            <p:ph type="title"/>
          </p:nvPr>
        </p:nvSpPr>
        <p:spPr>
          <a:xfrm>
            <a:off x="682625" y="365125"/>
            <a:ext cx="854392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EEF50DD-D44B-D9A5-29C8-252A8AE2D88C}"/>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CD3DC37-FA91-25E7-684C-81F6698CD947}"/>
              </a:ext>
            </a:extLst>
          </p:cNvPr>
          <p:cNvSpPr>
            <a:spLocks noGrp="1"/>
          </p:cNvSpPr>
          <p:nvPr>
            <p:ph sz="half" idx="2"/>
          </p:nvPr>
        </p:nvSpPr>
        <p:spPr>
          <a:xfrm>
            <a:off x="682625" y="2505075"/>
            <a:ext cx="419100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C3D3F9D-E71A-0F4C-DA20-E708E0F18983}"/>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D1AA834-83C3-0CF5-D327-84017FCF0E66}"/>
              </a:ext>
            </a:extLst>
          </p:cNvPr>
          <p:cNvSpPr>
            <a:spLocks noGrp="1"/>
          </p:cNvSpPr>
          <p:nvPr>
            <p:ph sz="quarter" idx="4"/>
          </p:nvPr>
        </p:nvSpPr>
        <p:spPr>
          <a:xfrm>
            <a:off x="5014913" y="2505075"/>
            <a:ext cx="42116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6FC3DAD2-54C6-00FA-924E-D5E26EAC0A49}"/>
              </a:ext>
            </a:extLst>
          </p:cNvPr>
          <p:cNvSpPr>
            <a:spLocks noGrp="1"/>
          </p:cNvSpPr>
          <p:nvPr>
            <p:ph type="sldNum" sz="quarter" idx="10"/>
          </p:nvPr>
        </p:nvSpPr>
        <p:spPr/>
        <p:txBody>
          <a:bodyPr/>
          <a:lstStyle>
            <a:lvl1pPr>
              <a:defRPr/>
            </a:lvl1pPr>
          </a:lstStyle>
          <a:p>
            <a:fld id="{8635276F-FCDB-491D-B44A-1663B81F134C}" type="slidenum">
              <a:rPr lang="de-DE" altLang="de-DE"/>
              <a:pPr/>
              <a:t>‹Nr.›</a:t>
            </a:fld>
            <a:r>
              <a:rPr lang="de-DE" altLang="de-DE"/>
              <a:t> (22)</a:t>
            </a:r>
          </a:p>
        </p:txBody>
      </p:sp>
    </p:spTree>
    <p:extLst>
      <p:ext uri="{BB962C8B-B14F-4D97-AF65-F5344CB8AC3E}">
        <p14:creationId xmlns:p14="http://schemas.microsoft.com/office/powerpoint/2010/main" val="313474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6B1E47-30AF-BA4F-ED71-EC031E96253B}"/>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9CA7904F-1815-4EDB-E6A5-2897DB59A1E7}"/>
              </a:ext>
            </a:extLst>
          </p:cNvPr>
          <p:cNvSpPr>
            <a:spLocks noGrp="1"/>
          </p:cNvSpPr>
          <p:nvPr>
            <p:ph type="sldNum" sz="quarter" idx="10"/>
          </p:nvPr>
        </p:nvSpPr>
        <p:spPr/>
        <p:txBody>
          <a:bodyPr/>
          <a:lstStyle>
            <a:lvl1pPr>
              <a:defRPr/>
            </a:lvl1pPr>
          </a:lstStyle>
          <a:p>
            <a:fld id="{A81BB4DD-A3F1-4BE9-9901-1F03FB019373}" type="slidenum">
              <a:rPr lang="de-DE" altLang="de-DE"/>
              <a:pPr/>
              <a:t>‹Nr.›</a:t>
            </a:fld>
            <a:r>
              <a:rPr lang="de-DE" altLang="de-DE"/>
              <a:t> (22)</a:t>
            </a:r>
          </a:p>
        </p:txBody>
      </p:sp>
    </p:spTree>
    <p:extLst>
      <p:ext uri="{BB962C8B-B14F-4D97-AF65-F5344CB8AC3E}">
        <p14:creationId xmlns:p14="http://schemas.microsoft.com/office/powerpoint/2010/main" val="367431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F13755C-FCFD-7FD3-5CDE-14A89FC02862}"/>
              </a:ext>
            </a:extLst>
          </p:cNvPr>
          <p:cNvSpPr>
            <a:spLocks noGrp="1"/>
          </p:cNvSpPr>
          <p:nvPr>
            <p:ph type="sldNum" sz="quarter" idx="10"/>
          </p:nvPr>
        </p:nvSpPr>
        <p:spPr/>
        <p:txBody>
          <a:bodyPr/>
          <a:lstStyle>
            <a:lvl1pPr>
              <a:defRPr/>
            </a:lvl1pPr>
          </a:lstStyle>
          <a:p>
            <a:fld id="{4D59700E-762B-474F-894D-9ECCE89090C2}" type="slidenum">
              <a:rPr lang="de-DE" altLang="de-DE"/>
              <a:pPr/>
              <a:t>‹Nr.›</a:t>
            </a:fld>
            <a:r>
              <a:rPr lang="de-DE" altLang="de-DE"/>
              <a:t> (22)</a:t>
            </a:r>
          </a:p>
        </p:txBody>
      </p:sp>
    </p:spTree>
    <p:extLst>
      <p:ext uri="{BB962C8B-B14F-4D97-AF65-F5344CB8AC3E}">
        <p14:creationId xmlns:p14="http://schemas.microsoft.com/office/powerpoint/2010/main" val="151818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596B-9B6B-08B9-E2ED-0E44A1E29DF4}"/>
              </a:ext>
            </a:extLst>
          </p:cNvPr>
          <p:cNvSpPr>
            <a:spLocks noGrp="1"/>
          </p:cNvSpPr>
          <p:nvPr>
            <p:ph type="title"/>
          </p:nvPr>
        </p:nvSpPr>
        <p:spPr>
          <a:xfrm>
            <a:off x="682625" y="457200"/>
            <a:ext cx="3194050"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F032837-0130-CEB0-529B-2435334DD792}"/>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115AB33-B148-C183-CC68-332BDF8027A0}"/>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Foliennummernplatzhalter 4">
            <a:extLst>
              <a:ext uri="{FF2B5EF4-FFF2-40B4-BE49-F238E27FC236}">
                <a16:creationId xmlns:a16="http://schemas.microsoft.com/office/drawing/2014/main" id="{BC76DB3A-E00B-8FCC-BC73-6F3614F63351}"/>
              </a:ext>
            </a:extLst>
          </p:cNvPr>
          <p:cNvSpPr>
            <a:spLocks noGrp="1"/>
          </p:cNvSpPr>
          <p:nvPr>
            <p:ph type="sldNum" sz="quarter" idx="10"/>
          </p:nvPr>
        </p:nvSpPr>
        <p:spPr/>
        <p:txBody>
          <a:bodyPr/>
          <a:lstStyle>
            <a:lvl1pPr>
              <a:defRPr/>
            </a:lvl1pPr>
          </a:lstStyle>
          <a:p>
            <a:fld id="{CC653072-2E4B-41C8-A228-504D56221391}" type="slidenum">
              <a:rPr lang="de-DE" altLang="de-DE"/>
              <a:pPr/>
              <a:t>‹Nr.›</a:t>
            </a:fld>
            <a:r>
              <a:rPr lang="de-DE" altLang="de-DE"/>
              <a:t> (22)</a:t>
            </a:r>
          </a:p>
        </p:txBody>
      </p:sp>
    </p:spTree>
    <p:extLst>
      <p:ext uri="{BB962C8B-B14F-4D97-AF65-F5344CB8AC3E}">
        <p14:creationId xmlns:p14="http://schemas.microsoft.com/office/powerpoint/2010/main" val="120743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48029-D9D0-2BDD-A95C-9F7C5E5F6218}"/>
              </a:ext>
            </a:extLst>
          </p:cNvPr>
          <p:cNvSpPr>
            <a:spLocks noGrp="1"/>
          </p:cNvSpPr>
          <p:nvPr>
            <p:ph type="title"/>
          </p:nvPr>
        </p:nvSpPr>
        <p:spPr>
          <a:xfrm>
            <a:off x="682625" y="457200"/>
            <a:ext cx="3194050"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5FC7E93-C968-28EF-B174-89B8521ADF0C}"/>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BED34C3-3617-9F35-4BD9-AE76F6E34134}"/>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Foliennummernplatzhalter 4">
            <a:extLst>
              <a:ext uri="{FF2B5EF4-FFF2-40B4-BE49-F238E27FC236}">
                <a16:creationId xmlns:a16="http://schemas.microsoft.com/office/drawing/2014/main" id="{BAEEC45B-B9D8-601B-B04C-FAB8A07E61FE}"/>
              </a:ext>
            </a:extLst>
          </p:cNvPr>
          <p:cNvSpPr>
            <a:spLocks noGrp="1"/>
          </p:cNvSpPr>
          <p:nvPr>
            <p:ph type="sldNum" sz="quarter" idx="10"/>
          </p:nvPr>
        </p:nvSpPr>
        <p:spPr/>
        <p:txBody>
          <a:bodyPr/>
          <a:lstStyle>
            <a:lvl1pPr>
              <a:defRPr/>
            </a:lvl1pPr>
          </a:lstStyle>
          <a:p>
            <a:fld id="{43DE3BEA-5519-4024-BBE4-C11CD76A877C}" type="slidenum">
              <a:rPr lang="de-DE" altLang="de-DE"/>
              <a:pPr/>
              <a:t>‹Nr.›</a:t>
            </a:fld>
            <a:r>
              <a:rPr lang="de-DE" altLang="de-DE"/>
              <a:t> (22)</a:t>
            </a:r>
          </a:p>
        </p:txBody>
      </p:sp>
    </p:spTree>
    <p:extLst>
      <p:ext uri="{BB962C8B-B14F-4D97-AF65-F5344CB8AC3E}">
        <p14:creationId xmlns:p14="http://schemas.microsoft.com/office/powerpoint/2010/main" val="81354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2" name="Picture 38">
            <a:extLst>
              <a:ext uri="{FF2B5EF4-FFF2-40B4-BE49-F238E27FC236}">
                <a16:creationId xmlns:a16="http://schemas.microsoft.com/office/drawing/2014/main" id="{F17E4F61-E3DD-30C0-311D-8DBE7F32E25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906000" cy="620713"/>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0A7900D7-FAA8-6417-7A06-F5CD93AC9AE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237288"/>
            <a:ext cx="9961563" cy="620712"/>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31">
            <a:extLst>
              <a:ext uri="{FF2B5EF4-FFF2-40B4-BE49-F238E27FC236}">
                <a16:creationId xmlns:a16="http://schemas.microsoft.com/office/drawing/2014/main" id="{B802D038-EE10-C6A6-0BC8-92944230F637}"/>
              </a:ext>
            </a:extLst>
          </p:cNvPr>
          <p:cNvSpPr>
            <a:spLocks noChangeArrowheads="1"/>
          </p:cNvSpPr>
          <p:nvPr userDrawn="1"/>
        </p:nvSpPr>
        <p:spPr bwMode="auto">
          <a:xfrm>
            <a:off x="3584575" y="6705600"/>
            <a:ext cx="60261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8000" rIns="0" bIns="0"/>
          <a:lstStyle/>
          <a:p>
            <a:pPr algn="r"/>
            <a:r>
              <a:rPr lang="de-DE" altLang="de-DE" sz="800" b="1">
                <a:latin typeface="Arial" panose="020B0604020202020204" pitchFamily="34" charset="0"/>
              </a:rPr>
              <a:t>SonS 2008 – W. Send,  We  Make Wind!</a:t>
            </a:r>
          </a:p>
        </p:txBody>
      </p:sp>
      <p:sp>
        <p:nvSpPr>
          <p:cNvPr id="1026" name="Rectangle 2">
            <a:extLst>
              <a:ext uri="{FF2B5EF4-FFF2-40B4-BE49-F238E27FC236}">
                <a16:creationId xmlns:a16="http://schemas.microsoft.com/office/drawing/2014/main" id="{36B62818-D39D-5AE3-CC8F-BE3D92A55483}"/>
              </a:ext>
            </a:extLst>
          </p:cNvPr>
          <p:cNvSpPr>
            <a:spLocks noGrp="1" noChangeArrowheads="1"/>
          </p:cNvSpPr>
          <p:nvPr>
            <p:ph type="title"/>
          </p:nvPr>
        </p:nvSpPr>
        <p:spPr bwMode="auto">
          <a:xfrm>
            <a:off x="1073150" y="838200"/>
            <a:ext cx="8420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Mastertitelformat bearbeiten</a:t>
            </a:r>
          </a:p>
        </p:txBody>
      </p:sp>
      <p:sp>
        <p:nvSpPr>
          <p:cNvPr id="1027" name="Rectangle 3">
            <a:extLst>
              <a:ext uri="{FF2B5EF4-FFF2-40B4-BE49-F238E27FC236}">
                <a16:creationId xmlns:a16="http://schemas.microsoft.com/office/drawing/2014/main" id="{C7C588A4-969C-1899-D5A1-87835EED43FC}"/>
              </a:ext>
            </a:extLst>
          </p:cNvPr>
          <p:cNvSpPr>
            <a:spLocks noGrp="1" noChangeArrowheads="1"/>
          </p:cNvSpPr>
          <p:nvPr>
            <p:ph type="body" idx="1"/>
          </p:nvPr>
        </p:nvSpPr>
        <p:spPr bwMode="auto">
          <a:xfrm>
            <a:off x="1073150" y="1905000"/>
            <a:ext cx="84201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pic>
        <p:nvPicPr>
          <p:cNvPr id="1060" name="Picture 36">
            <a:extLst>
              <a:ext uri="{FF2B5EF4-FFF2-40B4-BE49-F238E27FC236}">
                <a16:creationId xmlns:a16="http://schemas.microsoft.com/office/drawing/2014/main" id="{1E009152-21CF-8912-E674-F9E9F4904EF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1438" y="6175375"/>
            <a:ext cx="2232025" cy="682625"/>
          </a:xfrm>
          <a:prstGeom prst="rect">
            <a:avLst/>
          </a:prstGeom>
          <a:noFill/>
          <a:extLst>
            <a:ext uri="{909E8E84-426E-40DD-AFC4-6F175D3DCCD1}">
              <a14:hiddenFill xmlns:a14="http://schemas.microsoft.com/office/drawing/2010/main">
                <a:solidFill>
                  <a:srgbClr val="FFFFFF"/>
                </a:solidFill>
              </a14:hiddenFill>
            </a:ext>
          </a:extLst>
        </p:spPr>
      </p:pic>
      <p:sp>
        <p:nvSpPr>
          <p:cNvPr id="1064" name="Rectangle 40">
            <a:extLst>
              <a:ext uri="{FF2B5EF4-FFF2-40B4-BE49-F238E27FC236}">
                <a16:creationId xmlns:a16="http://schemas.microsoft.com/office/drawing/2014/main" id="{DFA609A1-67A8-2C2C-0A54-75B342B9474B}"/>
              </a:ext>
            </a:extLst>
          </p:cNvPr>
          <p:cNvSpPr>
            <a:spLocks noGrp="1" noChangeArrowheads="1"/>
          </p:cNvSpPr>
          <p:nvPr>
            <p:ph type="sldNum" sz="quarter" idx="4"/>
          </p:nvPr>
        </p:nvSpPr>
        <p:spPr bwMode="auto">
          <a:xfrm>
            <a:off x="3368675" y="6440488"/>
            <a:ext cx="61245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200" rIns="0" bIns="0" numCol="1" anchor="t" anchorCtr="0" compatLnSpc="1">
            <a:prstTxWarp prst="textNoShape">
              <a:avLst/>
            </a:prstTxWarp>
          </a:bodyPr>
          <a:lstStyle>
            <a:lvl1pPr algn="r">
              <a:defRPr sz="800">
                <a:latin typeface="+mn-lt"/>
              </a:defRPr>
            </a:lvl1pPr>
          </a:lstStyle>
          <a:p>
            <a:fld id="{6EC6A339-FFD9-4BBE-9317-B9F4F1FE9BAF}" type="slidenum">
              <a:rPr lang="de-DE" altLang="de-DE"/>
              <a:pPr/>
              <a:t>‹Nr.›</a:t>
            </a:fld>
            <a:r>
              <a:rPr lang="de-DE" altLang="de-DE"/>
              <a:t> (22)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lnSpc>
          <a:spcPts val="2900"/>
        </a:lnSpc>
        <a:spcBef>
          <a:spcPct val="0"/>
        </a:spcBef>
        <a:spcAft>
          <a:spcPct val="0"/>
        </a:spcAft>
        <a:defRPr sz="2400" b="1" kern="1200">
          <a:solidFill>
            <a:srgbClr val="454545"/>
          </a:solidFill>
          <a:latin typeface="+mj-lt"/>
          <a:ea typeface="+mj-ea"/>
          <a:cs typeface="+mj-cs"/>
        </a:defRPr>
      </a:lvl1pPr>
      <a:lvl2pPr algn="l" rtl="0" fontAlgn="base">
        <a:lnSpc>
          <a:spcPts val="2900"/>
        </a:lnSpc>
        <a:spcBef>
          <a:spcPct val="0"/>
        </a:spcBef>
        <a:spcAft>
          <a:spcPct val="0"/>
        </a:spcAft>
        <a:defRPr sz="2400" b="1">
          <a:solidFill>
            <a:srgbClr val="454545"/>
          </a:solidFill>
          <a:latin typeface="Arial" panose="020B0604020202020204" pitchFamily="34" charset="0"/>
        </a:defRPr>
      </a:lvl2pPr>
      <a:lvl3pPr algn="l" rtl="0" fontAlgn="base">
        <a:lnSpc>
          <a:spcPts val="2900"/>
        </a:lnSpc>
        <a:spcBef>
          <a:spcPct val="0"/>
        </a:spcBef>
        <a:spcAft>
          <a:spcPct val="0"/>
        </a:spcAft>
        <a:defRPr sz="2400" b="1">
          <a:solidFill>
            <a:srgbClr val="454545"/>
          </a:solidFill>
          <a:latin typeface="Arial" panose="020B0604020202020204" pitchFamily="34" charset="0"/>
        </a:defRPr>
      </a:lvl3pPr>
      <a:lvl4pPr algn="l" rtl="0" fontAlgn="base">
        <a:lnSpc>
          <a:spcPts val="2900"/>
        </a:lnSpc>
        <a:spcBef>
          <a:spcPct val="0"/>
        </a:spcBef>
        <a:spcAft>
          <a:spcPct val="0"/>
        </a:spcAft>
        <a:defRPr sz="2400" b="1">
          <a:solidFill>
            <a:srgbClr val="454545"/>
          </a:solidFill>
          <a:latin typeface="Arial" panose="020B0604020202020204" pitchFamily="34" charset="0"/>
        </a:defRPr>
      </a:lvl4pPr>
      <a:lvl5pPr algn="l" rtl="0" fontAlgn="base">
        <a:lnSpc>
          <a:spcPts val="2900"/>
        </a:lnSpc>
        <a:spcBef>
          <a:spcPct val="0"/>
        </a:spcBef>
        <a:spcAft>
          <a:spcPct val="0"/>
        </a:spcAft>
        <a:defRPr sz="2400" b="1">
          <a:solidFill>
            <a:srgbClr val="454545"/>
          </a:solidFill>
          <a:latin typeface="Arial" panose="020B0604020202020204" pitchFamily="34" charset="0"/>
        </a:defRPr>
      </a:lvl5pPr>
      <a:lvl6pPr marL="457200" algn="l" rtl="0" fontAlgn="base">
        <a:lnSpc>
          <a:spcPts val="2900"/>
        </a:lnSpc>
        <a:spcBef>
          <a:spcPct val="0"/>
        </a:spcBef>
        <a:spcAft>
          <a:spcPct val="0"/>
        </a:spcAft>
        <a:defRPr sz="2400" b="1">
          <a:solidFill>
            <a:srgbClr val="454545"/>
          </a:solidFill>
          <a:latin typeface="Arial" panose="020B0604020202020204" pitchFamily="34" charset="0"/>
        </a:defRPr>
      </a:lvl6pPr>
      <a:lvl7pPr marL="914400" algn="l" rtl="0" fontAlgn="base">
        <a:lnSpc>
          <a:spcPts val="2900"/>
        </a:lnSpc>
        <a:spcBef>
          <a:spcPct val="0"/>
        </a:spcBef>
        <a:spcAft>
          <a:spcPct val="0"/>
        </a:spcAft>
        <a:defRPr sz="2400" b="1">
          <a:solidFill>
            <a:srgbClr val="454545"/>
          </a:solidFill>
          <a:latin typeface="Arial" panose="020B0604020202020204" pitchFamily="34" charset="0"/>
        </a:defRPr>
      </a:lvl7pPr>
      <a:lvl8pPr marL="1371600" algn="l" rtl="0" fontAlgn="base">
        <a:lnSpc>
          <a:spcPts val="2900"/>
        </a:lnSpc>
        <a:spcBef>
          <a:spcPct val="0"/>
        </a:spcBef>
        <a:spcAft>
          <a:spcPct val="0"/>
        </a:spcAft>
        <a:defRPr sz="2400" b="1">
          <a:solidFill>
            <a:srgbClr val="454545"/>
          </a:solidFill>
          <a:latin typeface="Arial" panose="020B0604020202020204" pitchFamily="34" charset="0"/>
        </a:defRPr>
      </a:lvl8pPr>
      <a:lvl9pPr marL="1828800" algn="l" rtl="0" fontAlgn="base">
        <a:lnSpc>
          <a:spcPts val="2900"/>
        </a:lnSpc>
        <a:spcBef>
          <a:spcPct val="0"/>
        </a:spcBef>
        <a:spcAft>
          <a:spcPct val="0"/>
        </a:spcAft>
        <a:defRPr sz="2400" b="1">
          <a:solidFill>
            <a:srgbClr val="454545"/>
          </a:solidFill>
          <a:latin typeface="Arial" panose="020B0604020202020204" pitchFamily="34" charset="0"/>
        </a:defRPr>
      </a:lvl9pPr>
    </p:titleStyle>
    <p:bodyStyle>
      <a:lvl1pPr marL="381000" indent="-381000" algn="l" rtl="0" fontAlgn="base">
        <a:spcBef>
          <a:spcPct val="25000"/>
        </a:spcBef>
        <a:spcAft>
          <a:spcPct val="0"/>
        </a:spcAft>
        <a:buSzPct val="90000"/>
        <a:buBlip>
          <a:blip r:embed="rId16"/>
        </a:buBlip>
        <a:defRPr kern="1200">
          <a:solidFill>
            <a:schemeClr val="tx1"/>
          </a:solidFill>
          <a:latin typeface="+mn-lt"/>
          <a:ea typeface="+mn-ea"/>
          <a:cs typeface="+mn-cs"/>
        </a:defRPr>
      </a:lvl1pPr>
      <a:lvl2pPr marL="950913" indent="-379413" algn="l" rtl="0" fontAlgn="base">
        <a:spcBef>
          <a:spcPct val="25000"/>
        </a:spcBef>
        <a:spcAft>
          <a:spcPct val="0"/>
        </a:spcAft>
        <a:buSzPct val="90000"/>
        <a:buBlip>
          <a:blip r:embed="rId16"/>
        </a:buBlip>
        <a:defRPr kern="1200">
          <a:solidFill>
            <a:schemeClr val="tx1"/>
          </a:solidFill>
          <a:latin typeface="+mn-lt"/>
          <a:ea typeface="+mn-ea"/>
          <a:cs typeface="+mn-cs"/>
        </a:defRPr>
      </a:lvl2pPr>
      <a:lvl3pPr marL="1520825" indent="-379413" algn="l" rtl="0" fontAlgn="base">
        <a:spcBef>
          <a:spcPct val="25000"/>
        </a:spcBef>
        <a:spcAft>
          <a:spcPct val="0"/>
        </a:spcAft>
        <a:buSzPct val="90000"/>
        <a:buBlip>
          <a:blip r:embed="rId16"/>
        </a:buBlip>
        <a:defRPr kern="1200">
          <a:solidFill>
            <a:schemeClr val="tx1"/>
          </a:solidFill>
          <a:latin typeface="+mn-lt"/>
          <a:ea typeface="+mn-ea"/>
          <a:cs typeface="+mn-cs"/>
        </a:defRPr>
      </a:lvl3pPr>
      <a:lvl4pPr marL="2092325" indent="-381000" algn="l" rtl="0" fontAlgn="base">
        <a:spcBef>
          <a:spcPct val="25000"/>
        </a:spcBef>
        <a:spcAft>
          <a:spcPct val="0"/>
        </a:spcAft>
        <a:buSzPct val="90000"/>
        <a:buBlip>
          <a:blip r:embed="rId16"/>
        </a:buBlip>
        <a:defRPr kern="1200">
          <a:solidFill>
            <a:schemeClr val="tx1"/>
          </a:solidFill>
          <a:latin typeface="+mn-lt"/>
          <a:ea typeface="+mn-ea"/>
          <a:cs typeface="+mn-cs"/>
        </a:defRPr>
      </a:lvl4pPr>
      <a:lvl5pPr marL="2663825" indent="-381000" algn="l" rtl="0" fontAlgn="base">
        <a:spcBef>
          <a:spcPct val="25000"/>
        </a:spcBef>
        <a:spcAft>
          <a:spcPct val="0"/>
        </a:spcAft>
        <a:buSzPct val="90000"/>
        <a:buBlip>
          <a:blip r:embed="rId16"/>
        </a:buBlip>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video" Target="file:///G:\E_DATA\SonS08_Lecture\Boeing747_Start_mpg1.mpg" TargetMode="External"/><Relationship Id="rId1" Type="http://schemas.microsoft.com/office/2007/relationships/media" Target="file:///G:\E_DATA\SonS08_Lecture\Boeing747_Start_mpg1.mpg" TargetMode="Externa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notesSlide" Target="../notesSlides/notesSlide11.xm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4"/><Relationship Id="rId7" Type="http://schemas.openxmlformats.org/officeDocument/2006/relationships/image" Target="../media/image31.png"/><Relationship Id="rId2" Type="http://schemas.openxmlformats.org/officeDocument/2006/relationships/video" Target="file:///G:\E_DATA\SonS08_Lecture\DSCF0072.AVI" TargetMode="External"/><Relationship Id="rId1" Type="http://schemas.microsoft.com/office/2007/relationships/media" Target="file:///G:\E_DATA\SonS08_Lecture\DSCF0072.AVI" TargetMode="Externa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9BAAE954-810C-C4B2-C506-1822F2A19C66}"/>
              </a:ext>
            </a:extLst>
          </p:cNvPr>
          <p:cNvSpPr>
            <a:spLocks noGrp="1" noChangeArrowheads="1"/>
          </p:cNvSpPr>
          <p:nvPr>
            <p:ph type="sldNum" sz="quarter" idx="4"/>
          </p:nvPr>
        </p:nvSpPr>
        <p:spPr/>
        <p:txBody>
          <a:bodyPr/>
          <a:lstStyle/>
          <a:p>
            <a:fld id="{E343FF92-2823-42CC-A004-5E95159450CD}" type="slidenum">
              <a:rPr lang="de-DE" altLang="de-DE"/>
              <a:pPr/>
              <a:t>1</a:t>
            </a:fld>
            <a:r>
              <a:rPr lang="de-DE" altLang="de-DE"/>
              <a:t> (22)</a:t>
            </a:r>
          </a:p>
        </p:txBody>
      </p:sp>
      <p:sp>
        <p:nvSpPr>
          <p:cNvPr id="251910" name="Rectangle 6">
            <a:extLst>
              <a:ext uri="{FF2B5EF4-FFF2-40B4-BE49-F238E27FC236}">
                <a16:creationId xmlns:a16="http://schemas.microsoft.com/office/drawing/2014/main" id="{19F9C9BC-9A74-7FA3-68A3-1AD2022BD8CF}"/>
              </a:ext>
            </a:extLst>
          </p:cNvPr>
          <p:cNvSpPr>
            <a:spLocks noGrp="1" noChangeArrowheads="1"/>
          </p:cNvSpPr>
          <p:nvPr>
            <p:ph type="ctrTitle"/>
          </p:nvPr>
        </p:nvSpPr>
        <p:spPr bwMode="auto">
          <a:xfrm>
            <a:off x="2684463" y="2205038"/>
            <a:ext cx="6264275" cy="172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tabLst>
                <a:tab pos="2038350" algn="l"/>
              </a:tabLst>
            </a:pPr>
            <a:r>
              <a:rPr lang="en-US" altLang="de-DE" sz="2800" dirty="0">
                <a:solidFill>
                  <a:srgbClr val="000066"/>
                </a:solidFill>
                <a:cs typeface="Times New Roman" panose="02020603050405020304" pitchFamily="18" charset="0"/>
              </a:rPr>
              <a:t>We Make Wind! </a:t>
            </a:r>
            <a:br>
              <a:rPr lang="en-US" altLang="de-DE" sz="2800" b="0" i="1" dirty="0">
                <a:solidFill>
                  <a:srgbClr val="000066"/>
                </a:solidFill>
                <a:cs typeface="Times New Roman" panose="02020603050405020304" pitchFamily="18" charset="0"/>
              </a:rPr>
            </a:br>
            <a:r>
              <a:rPr lang="en-US" altLang="de-DE" sz="1400" dirty="0">
                <a:solidFill>
                  <a:srgbClr val="000066"/>
                </a:solidFill>
                <a:cs typeface="Times New Roman" panose="02020603050405020304" pitchFamily="18" charset="0"/>
              </a:rPr>
              <a:t>- A crash course in </a:t>
            </a:r>
            <a:r>
              <a:rPr lang="en-US" altLang="de-DE" sz="1400" i="1" dirty="0">
                <a:solidFill>
                  <a:srgbClr val="000066"/>
                </a:solidFill>
                <a:cs typeface="Times New Roman" panose="02020603050405020304" pitchFamily="18" charset="0"/>
              </a:rPr>
              <a:t>Physics of Flying</a:t>
            </a:r>
            <a:r>
              <a:rPr lang="en-US" altLang="de-DE" sz="1400" dirty="0">
                <a:solidFill>
                  <a:srgbClr val="000066"/>
                </a:solidFill>
                <a:cs typeface="Times New Roman" panose="02020603050405020304" pitchFamily="18" charset="0"/>
              </a:rPr>
              <a:t> -</a:t>
            </a:r>
            <a:br>
              <a:rPr lang="en-US" altLang="de-DE" sz="1400" dirty="0">
                <a:solidFill>
                  <a:srgbClr val="000066"/>
                </a:solidFill>
                <a:cs typeface="Times New Roman" panose="02020603050405020304" pitchFamily="18" charset="0"/>
              </a:rPr>
            </a:br>
            <a:r>
              <a:rPr lang="en-US" altLang="de-DE" sz="1400" dirty="0">
                <a:solidFill>
                  <a:srgbClr val="000066"/>
                </a:solidFill>
                <a:cs typeface="Times New Roman" panose="02020603050405020304" pitchFamily="18" charset="0"/>
              </a:rPr>
              <a:t>Wolfgang Send</a:t>
            </a:r>
            <a:br>
              <a:rPr lang="en-US" altLang="de-DE" sz="1400" dirty="0">
                <a:solidFill>
                  <a:srgbClr val="000066"/>
                </a:solidFill>
                <a:cs typeface="Times New Roman" panose="02020603050405020304" pitchFamily="18" charset="0"/>
              </a:rPr>
            </a:br>
            <a:r>
              <a:rPr lang="en-US" altLang="de-DE" sz="1400" dirty="0">
                <a:solidFill>
                  <a:srgbClr val="000066"/>
                </a:solidFill>
                <a:cs typeface="Times New Roman" panose="02020603050405020304" pitchFamily="18" charset="0"/>
              </a:rPr>
              <a:t>(In English – </a:t>
            </a:r>
            <a:r>
              <a:rPr lang="en-US" altLang="de-DE" sz="1400" dirty="0" err="1">
                <a:solidFill>
                  <a:srgbClr val="000066"/>
                </a:solidFill>
                <a:cs typeface="Times New Roman" panose="02020603050405020304" pitchFamily="18" charset="0"/>
              </a:rPr>
              <a:t>Ergänzende</a:t>
            </a:r>
            <a:r>
              <a:rPr lang="en-US" altLang="de-DE" sz="1400" dirty="0">
                <a:solidFill>
                  <a:srgbClr val="000066"/>
                </a:solidFill>
                <a:cs typeface="Times New Roman" panose="02020603050405020304" pitchFamily="18" charset="0"/>
              </a:rPr>
              <a:t> </a:t>
            </a:r>
            <a:r>
              <a:rPr lang="en-US" altLang="de-DE" sz="1400" dirty="0" err="1">
                <a:solidFill>
                  <a:srgbClr val="000066"/>
                </a:solidFill>
                <a:cs typeface="Times New Roman" panose="02020603050405020304" pitchFamily="18" charset="0"/>
              </a:rPr>
              <a:t>Kommentare</a:t>
            </a:r>
            <a:r>
              <a:rPr lang="en-US" altLang="de-DE" sz="1400" dirty="0">
                <a:solidFill>
                  <a:srgbClr val="000066"/>
                </a:solidFill>
                <a:cs typeface="Times New Roman" panose="02020603050405020304" pitchFamily="18" charset="0"/>
              </a:rPr>
              <a:t> in Deutsch)</a:t>
            </a:r>
            <a:endParaRPr lang="de-DE" altLang="de-DE" sz="1400" dirty="0">
              <a:solidFill>
                <a:srgbClr val="000066"/>
              </a:solidFill>
              <a:cs typeface="Times New Roman" panose="02020603050405020304" pitchFamily="18" charset="0"/>
            </a:endParaRPr>
          </a:p>
        </p:txBody>
      </p:sp>
      <p:sp>
        <p:nvSpPr>
          <p:cNvPr id="251916" name="Text Box 12">
            <a:extLst>
              <a:ext uri="{FF2B5EF4-FFF2-40B4-BE49-F238E27FC236}">
                <a16:creationId xmlns:a16="http://schemas.microsoft.com/office/drawing/2014/main" id="{65105C48-171F-0B96-6D97-C642AAA059D3}"/>
              </a:ext>
            </a:extLst>
          </p:cNvPr>
          <p:cNvSpPr txBox="1">
            <a:spLocks noChangeArrowheads="1"/>
          </p:cNvSpPr>
          <p:nvPr/>
        </p:nvSpPr>
        <p:spPr bwMode="auto">
          <a:xfrm>
            <a:off x="2432050" y="4076700"/>
            <a:ext cx="67691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de-DE" sz="1400" b="1" dirty="0">
                <a:solidFill>
                  <a:srgbClr val="000066"/>
                </a:solidFill>
                <a:latin typeface="Arial" panose="020B0604020202020204" pitchFamily="34" charset="0"/>
              </a:rPr>
              <a:t>Science on Stage Festival</a:t>
            </a:r>
            <a:r>
              <a:rPr lang="en-US" altLang="de-DE" sz="1400" b="1" dirty="0">
                <a:solidFill>
                  <a:srgbClr val="000066"/>
                </a:solidFill>
                <a:latin typeface="Arial" panose="020B0604020202020204" pitchFamily="34" charset="0"/>
              </a:rPr>
              <a:t>, </a:t>
            </a:r>
            <a:r>
              <a:rPr lang="en-GB" altLang="de-DE" sz="1400" b="1" dirty="0">
                <a:solidFill>
                  <a:srgbClr val="000066"/>
                </a:solidFill>
                <a:latin typeface="Arial" panose="020B0604020202020204" pitchFamily="34" charset="0"/>
              </a:rPr>
              <a:t>23. – 26. October 2008, Germany</a:t>
            </a:r>
          </a:p>
          <a:p>
            <a:pPr algn="ctr">
              <a:spcBef>
                <a:spcPct val="50000"/>
              </a:spcBef>
            </a:pPr>
            <a:r>
              <a:rPr lang="en-GB" altLang="de-DE" sz="1400" b="1" dirty="0">
                <a:solidFill>
                  <a:srgbClr val="000066"/>
                </a:solidFill>
                <a:latin typeface="Arial" panose="020B0604020202020204" pitchFamily="34" charset="0"/>
              </a:rPr>
              <a:t>Venue: The </a:t>
            </a:r>
            <a:r>
              <a:rPr lang="en-GB" altLang="de-DE" sz="1400" b="1" i="1" dirty="0">
                <a:solidFill>
                  <a:srgbClr val="000066"/>
                </a:solidFill>
                <a:latin typeface="Arial" panose="020B0604020202020204" pitchFamily="34" charset="0"/>
              </a:rPr>
              <a:t>Urania,</a:t>
            </a:r>
            <a:r>
              <a:rPr lang="en-GB" altLang="de-DE" sz="1400" b="1" dirty="0">
                <a:solidFill>
                  <a:srgbClr val="000066"/>
                </a:solidFill>
                <a:latin typeface="Arial" panose="020B0604020202020204" pitchFamily="34" charset="0"/>
              </a:rPr>
              <a:t> Berlin</a:t>
            </a:r>
          </a:p>
        </p:txBody>
      </p:sp>
      <p:sp>
        <p:nvSpPr>
          <p:cNvPr id="251917" name="Text Box 13">
            <a:extLst>
              <a:ext uri="{FF2B5EF4-FFF2-40B4-BE49-F238E27FC236}">
                <a16:creationId xmlns:a16="http://schemas.microsoft.com/office/drawing/2014/main" id="{3AC9759E-748A-F458-EDCB-DBBC36DAB8C2}"/>
              </a:ext>
            </a:extLst>
          </p:cNvPr>
          <p:cNvSpPr txBox="1">
            <a:spLocks noChangeArrowheads="1"/>
          </p:cNvSpPr>
          <p:nvPr/>
        </p:nvSpPr>
        <p:spPr bwMode="auto">
          <a:xfrm>
            <a:off x="1136650" y="0"/>
            <a:ext cx="7056438" cy="1700213"/>
          </a:xfrm>
          <a:prstGeom prst="rect">
            <a:avLst/>
          </a:prstGeom>
          <a:noFill/>
          <a:ln>
            <a:noFill/>
          </a:ln>
          <a:effectLst/>
          <a:extLst>
            <a:ext uri="{909E8E84-426E-40DD-AFC4-6F175D3DCCD1}">
              <a14:hiddenFill xmlns:a14="http://schemas.microsoft.com/office/drawing/2010/main">
                <a:solidFill>
                  <a:schemeClr val="folHlink">
                    <a:alpha val="50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pPr>
            <a:r>
              <a:rPr lang="en-GB" altLang="de-DE" sz="1400" b="1">
                <a:solidFill>
                  <a:schemeClr val="bg1"/>
                </a:solidFill>
                <a:latin typeface="Arial" panose="020B0604020202020204" pitchFamily="34" charset="0"/>
              </a:rPr>
              <a:t>Introduction – </a:t>
            </a:r>
            <a:r>
              <a:rPr lang="en-GB" altLang="de-DE" sz="1400" b="1" i="1">
                <a:solidFill>
                  <a:srgbClr val="FFFFCC"/>
                </a:solidFill>
                <a:latin typeface="Arial" panose="020B0604020202020204" pitchFamily="34" charset="0"/>
              </a:rPr>
              <a:t>Einführung</a:t>
            </a:r>
          </a:p>
          <a:p>
            <a:pPr>
              <a:lnSpc>
                <a:spcPct val="120000"/>
              </a:lnSpc>
            </a:pPr>
            <a:r>
              <a:rPr lang="en-GB" altLang="de-DE" sz="1400" b="1">
                <a:solidFill>
                  <a:schemeClr val="bg1"/>
                </a:solidFill>
                <a:latin typeface="Arial" panose="020B0604020202020204" pitchFamily="34" charset="0"/>
              </a:rPr>
              <a:t>Understanding flight – </a:t>
            </a:r>
            <a:r>
              <a:rPr lang="en-GB" altLang="de-DE" sz="1400" b="1" i="1">
                <a:solidFill>
                  <a:srgbClr val="FFFFCC"/>
                </a:solidFill>
                <a:latin typeface="Arial" panose="020B0604020202020204" pitchFamily="34" charset="0"/>
              </a:rPr>
              <a:t>Fliegen verstehen</a:t>
            </a:r>
          </a:p>
          <a:p>
            <a:pPr>
              <a:lnSpc>
                <a:spcPct val="120000"/>
              </a:lnSpc>
              <a:buSzPct val="130000"/>
              <a:buFont typeface="Wingdings" panose="05000000000000000000" pitchFamily="2" charset="2"/>
              <a:buNone/>
            </a:pPr>
            <a:r>
              <a:rPr lang="en-GB" altLang="de-DE" sz="1400" b="1">
                <a:solidFill>
                  <a:schemeClr val="bg1"/>
                </a:solidFill>
                <a:latin typeface="Arial" panose="020B0604020202020204" pitchFamily="34" charset="0"/>
              </a:rPr>
              <a:t>Three key topics – </a:t>
            </a:r>
            <a:r>
              <a:rPr lang="en-GB" altLang="de-DE" sz="1400" b="1" i="1">
                <a:solidFill>
                  <a:srgbClr val="FFFFCC"/>
                </a:solidFill>
                <a:latin typeface="Arial" panose="020B0604020202020204" pitchFamily="34" charset="0"/>
              </a:rPr>
              <a:t>Drei zentrale Themen</a:t>
            </a:r>
            <a:r>
              <a:rPr lang="en-GB" altLang="de-DE" sz="1400" b="1">
                <a:solidFill>
                  <a:schemeClr val="bg1"/>
                </a:solidFill>
                <a:latin typeface="Arial" panose="020B0604020202020204" pitchFamily="34" charset="0"/>
              </a:rPr>
              <a:t> </a:t>
            </a:r>
          </a:p>
          <a:p>
            <a:pPr lvl="1">
              <a:lnSpc>
                <a:spcPct val="120000"/>
              </a:lnSpc>
              <a:buSzPct val="130000"/>
              <a:buFont typeface="Wingdings" panose="05000000000000000000" pitchFamily="2" charset="2"/>
              <a:buChar char="§"/>
            </a:pPr>
            <a:r>
              <a:rPr lang="en-GB" altLang="de-DE" sz="1400" b="1">
                <a:solidFill>
                  <a:schemeClr val="bg1"/>
                </a:solidFill>
                <a:latin typeface="Arial" panose="020B0604020202020204" pitchFamily="34" charset="0"/>
              </a:rPr>
              <a:t> Where does the lift come from? – </a:t>
            </a:r>
            <a:r>
              <a:rPr lang="en-GB" altLang="de-DE" sz="1400" b="1" i="1">
                <a:solidFill>
                  <a:srgbClr val="FFFFCC"/>
                </a:solidFill>
                <a:latin typeface="Arial" panose="020B0604020202020204" pitchFamily="34" charset="0"/>
              </a:rPr>
              <a:t>Woher kommt der Auftrieb? </a:t>
            </a:r>
          </a:p>
          <a:p>
            <a:pPr lvl="1">
              <a:lnSpc>
                <a:spcPct val="120000"/>
              </a:lnSpc>
              <a:buSzPct val="130000"/>
              <a:buFont typeface="Wingdings" panose="05000000000000000000" pitchFamily="2" charset="2"/>
              <a:buChar char="§"/>
            </a:pPr>
            <a:r>
              <a:rPr lang="en-GB" altLang="de-DE" sz="1400" b="1">
                <a:solidFill>
                  <a:schemeClr val="bg1"/>
                </a:solidFill>
                <a:latin typeface="Arial" panose="020B0604020202020204" pitchFamily="34" charset="0"/>
              </a:rPr>
              <a:t> Formation of the tip vortices – </a:t>
            </a:r>
            <a:r>
              <a:rPr lang="en-GB" altLang="de-DE" sz="1400" b="1" i="1">
                <a:solidFill>
                  <a:srgbClr val="FFFFCC"/>
                </a:solidFill>
                <a:latin typeface="Arial" panose="020B0604020202020204" pitchFamily="34" charset="0"/>
              </a:rPr>
              <a:t>Bildung der Randwirbel</a:t>
            </a:r>
          </a:p>
          <a:p>
            <a:pPr lvl="1">
              <a:lnSpc>
                <a:spcPct val="120000"/>
              </a:lnSpc>
              <a:buSzPct val="130000"/>
              <a:buFont typeface="Wingdings" panose="05000000000000000000" pitchFamily="2" charset="2"/>
              <a:buChar char="§"/>
            </a:pPr>
            <a:r>
              <a:rPr lang="en-GB" altLang="de-DE" sz="1400" b="1">
                <a:solidFill>
                  <a:schemeClr val="bg1"/>
                </a:solidFill>
                <a:latin typeface="Arial" panose="020B0604020202020204" pitchFamily="34" charset="0"/>
              </a:rPr>
              <a:t> Where does the drag come from? – </a:t>
            </a:r>
            <a:r>
              <a:rPr lang="en-GB" altLang="de-DE" sz="1400" b="1" i="1">
                <a:solidFill>
                  <a:srgbClr val="FFFFCC"/>
                </a:solidFill>
                <a:latin typeface="Arial" panose="020B0604020202020204" pitchFamily="34" charset="0"/>
              </a:rPr>
              <a:t>Woher kommt der Widerstand?</a:t>
            </a:r>
          </a:p>
          <a:p>
            <a:pPr>
              <a:lnSpc>
                <a:spcPct val="120000"/>
              </a:lnSpc>
            </a:pPr>
            <a:r>
              <a:rPr lang="en-GB" altLang="de-DE" sz="1400" b="1">
                <a:solidFill>
                  <a:schemeClr val="bg1"/>
                </a:solidFill>
                <a:latin typeface="Arial" panose="020B0604020202020204" pitchFamily="34" charset="0"/>
              </a:rPr>
              <a:t>Time for questions – </a:t>
            </a:r>
            <a:r>
              <a:rPr lang="en-GB" altLang="de-DE" sz="1400" b="1" i="1">
                <a:solidFill>
                  <a:srgbClr val="FFFFCC"/>
                </a:solidFill>
                <a:latin typeface="Arial" panose="020B0604020202020204" pitchFamily="34" charset="0"/>
              </a:rPr>
              <a:t>Zeit für Fragen</a:t>
            </a:r>
            <a:r>
              <a:rPr lang="en-GB" altLang="de-DE" sz="1400" b="1">
                <a:solidFill>
                  <a:schemeClr val="bg1"/>
                </a:solidFill>
                <a:latin typeface="Arial" panose="020B0604020202020204" pitchFamily="34" charset="0"/>
              </a:rPr>
              <a:t> </a:t>
            </a:r>
          </a:p>
          <a:p>
            <a:pPr>
              <a:lnSpc>
                <a:spcPct val="120000"/>
              </a:lnSpc>
            </a:pPr>
            <a:r>
              <a:rPr lang="en-GB" altLang="de-DE" sz="1400" b="1" i="1">
                <a:solidFill>
                  <a:srgbClr val="FFFFCC"/>
                </a:solidFill>
                <a:latin typeface="Arial" panose="020B0604020202020204" pitchFamily="34" charset="0"/>
              </a:rPr>
              <a:t> </a:t>
            </a:r>
          </a:p>
          <a:p>
            <a:pPr>
              <a:lnSpc>
                <a:spcPct val="120000"/>
              </a:lnSpc>
              <a:buFontTx/>
              <a:buChar char="•"/>
            </a:pPr>
            <a:endParaRPr lang="en-GB" altLang="de-DE" sz="1400" b="1" i="1">
              <a:solidFill>
                <a:srgbClr val="FFFFC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51917"/>
                                        </p:tgtEl>
                                        <p:attrNameLst>
                                          <p:attrName>style.visibility</p:attrName>
                                        </p:attrNameLst>
                                      </p:cBhvr>
                                      <p:to>
                                        <p:strVal val="visible"/>
                                      </p:to>
                                    </p:set>
                                    <p:animEffect transition="in" filter="fade">
                                      <p:cBhvr>
                                        <p:cTn id="7" dur="500"/>
                                        <p:tgtEl>
                                          <p:spTgt spid="251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02ED81E2-0BB5-9AD4-3A14-9869F10BA454}"/>
              </a:ext>
            </a:extLst>
          </p:cNvPr>
          <p:cNvSpPr>
            <a:spLocks noGrp="1"/>
          </p:cNvSpPr>
          <p:nvPr>
            <p:ph type="sldNum" sz="quarter" idx="10"/>
          </p:nvPr>
        </p:nvSpPr>
        <p:spPr/>
        <p:txBody>
          <a:bodyPr/>
          <a:lstStyle/>
          <a:p>
            <a:fld id="{21051258-DE92-47BB-98AD-DBE85A34B0C5}" type="slidenum">
              <a:rPr lang="de-DE" altLang="de-DE"/>
              <a:pPr/>
              <a:t>10</a:t>
            </a:fld>
            <a:r>
              <a:rPr lang="de-DE" altLang="de-DE"/>
              <a:t> (22)</a:t>
            </a:r>
          </a:p>
        </p:txBody>
      </p:sp>
      <p:sp>
        <p:nvSpPr>
          <p:cNvPr id="333826" name="Rectangle 2">
            <a:extLst>
              <a:ext uri="{FF2B5EF4-FFF2-40B4-BE49-F238E27FC236}">
                <a16:creationId xmlns:a16="http://schemas.microsoft.com/office/drawing/2014/main" id="{149B35BC-360E-FA24-A644-5858C616488C}"/>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Understanding flight – </a:t>
            </a:r>
            <a:r>
              <a:rPr lang="en-GB" altLang="de-DE" sz="1600" i="1">
                <a:solidFill>
                  <a:srgbClr val="FFFFCC"/>
                </a:solidFill>
              </a:rPr>
              <a:t>Fliegen verstehen</a:t>
            </a:r>
          </a:p>
        </p:txBody>
      </p:sp>
      <p:sp>
        <p:nvSpPr>
          <p:cNvPr id="333837" name="Text Box 13">
            <a:extLst>
              <a:ext uri="{FF2B5EF4-FFF2-40B4-BE49-F238E27FC236}">
                <a16:creationId xmlns:a16="http://schemas.microsoft.com/office/drawing/2014/main" id="{67485669-072C-972E-4E3C-78CEB38A81C8}"/>
              </a:ext>
            </a:extLst>
          </p:cNvPr>
          <p:cNvSpPr txBox="1">
            <a:spLocks noChangeArrowheads="1"/>
          </p:cNvSpPr>
          <p:nvPr/>
        </p:nvSpPr>
        <p:spPr bwMode="auto">
          <a:xfrm>
            <a:off x="1065213" y="836613"/>
            <a:ext cx="7645400" cy="13747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de-DE" altLang="de-DE" sz="2000" b="1" dirty="0" err="1">
                <a:solidFill>
                  <a:schemeClr val="bg2"/>
                </a:solidFill>
                <a:latin typeface="Arial" panose="020B0604020202020204" pitchFamily="34" charset="0"/>
              </a:rPr>
              <a:t>Thrust</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according</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to</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Newton‘s</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law</a:t>
            </a:r>
            <a:r>
              <a:rPr lang="de-DE" altLang="de-DE" sz="2000" b="1" dirty="0">
                <a:solidFill>
                  <a:schemeClr val="bg2"/>
                </a:solidFill>
                <a:latin typeface="Arial" panose="020B0604020202020204" pitchFamily="34" charset="0"/>
              </a:rPr>
              <a:t> </a:t>
            </a:r>
            <a:r>
              <a:rPr lang="de-DE" altLang="de-DE" sz="2000" b="1" i="1" dirty="0" err="1">
                <a:solidFill>
                  <a:schemeClr val="bg2"/>
                </a:solidFill>
                <a:latin typeface="Arial" panose="020B0604020202020204" pitchFamily="34" charset="0"/>
              </a:rPr>
              <a:t>actio</a:t>
            </a:r>
            <a:r>
              <a:rPr lang="de-DE" altLang="de-DE" sz="2000" b="1" i="1" dirty="0">
                <a:solidFill>
                  <a:schemeClr val="bg2"/>
                </a:solidFill>
                <a:latin typeface="Arial" panose="020B0604020202020204" pitchFamily="34" charset="0"/>
              </a:rPr>
              <a:t> = </a:t>
            </a:r>
            <a:r>
              <a:rPr lang="de-DE" altLang="de-DE" sz="2000" b="1" i="1" dirty="0" err="1">
                <a:solidFill>
                  <a:schemeClr val="bg2"/>
                </a:solidFill>
                <a:latin typeface="Arial" panose="020B0604020202020204" pitchFamily="34" charset="0"/>
              </a:rPr>
              <a:t>reactio</a:t>
            </a:r>
            <a:endParaRPr lang="de-DE" altLang="de-DE" sz="2000" b="1" i="1" dirty="0">
              <a:solidFill>
                <a:schemeClr val="bg2"/>
              </a:solidFill>
              <a:latin typeface="Arial" panose="020B0604020202020204" pitchFamily="34" charset="0"/>
            </a:endParaRPr>
          </a:p>
          <a:p>
            <a:pPr algn="ctr" eaLnBrk="0" hangingPunct="0"/>
            <a:r>
              <a:rPr lang="de-DE" altLang="de-DE" sz="1600" b="1" i="1" dirty="0">
                <a:solidFill>
                  <a:schemeClr val="bg2"/>
                </a:solidFill>
                <a:latin typeface="Arial" panose="020B0604020202020204" pitchFamily="34" charset="0"/>
              </a:rPr>
              <a:t>Schubkraft folgt </a:t>
            </a:r>
            <a:r>
              <a:rPr lang="de-DE" altLang="de-DE" sz="1600" b="1" i="1" dirty="0" err="1">
                <a:solidFill>
                  <a:schemeClr val="bg2"/>
                </a:solidFill>
                <a:latin typeface="Arial" panose="020B0604020202020204" pitchFamily="34" charset="0"/>
              </a:rPr>
              <a:t>Newtions</a:t>
            </a:r>
            <a:r>
              <a:rPr lang="de-DE" altLang="de-DE" sz="1600" b="1" i="1" dirty="0">
                <a:solidFill>
                  <a:schemeClr val="bg2"/>
                </a:solidFill>
                <a:latin typeface="Arial" panose="020B0604020202020204" pitchFamily="34" charset="0"/>
              </a:rPr>
              <a:t> Gesetz </a:t>
            </a:r>
            <a:r>
              <a:rPr lang="de-DE" altLang="de-DE" sz="1600" b="1" i="1" dirty="0" err="1">
                <a:solidFill>
                  <a:schemeClr val="bg2"/>
                </a:solidFill>
                <a:latin typeface="Arial" panose="020B0604020202020204" pitchFamily="34" charset="0"/>
              </a:rPr>
              <a:t>actio</a:t>
            </a:r>
            <a:r>
              <a:rPr lang="de-DE" altLang="de-DE" sz="1600" b="1" i="1" dirty="0">
                <a:solidFill>
                  <a:schemeClr val="bg2"/>
                </a:solidFill>
                <a:latin typeface="Arial" panose="020B0604020202020204" pitchFamily="34" charset="0"/>
              </a:rPr>
              <a:t> = </a:t>
            </a:r>
            <a:r>
              <a:rPr lang="de-DE" altLang="de-DE" sz="1600" b="1" i="1" dirty="0" err="1">
                <a:solidFill>
                  <a:schemeClr val="bg2"/>
                </a:solidFill>
                <a:latin typeface="Arial" panose="020B0604020202020204" pitchFamily="34" charset="0"/>
              </a:rPr>
              <a:t>reactio</a:t>
            </a:r>
            <a:endParaRPr lang="de-DE" altLang="de-DE" sz="1600" b="1" i="1" dirty="0">
              <a:solidFill>
                <a:schemeClr val="bg2"/>
              </a:solidFill>
              <a:latin typeface="Arial" panose="020B0604020202020204" pitchFamily="34" charset="0"/>
            </a:endParaRPr>
          </a:p>
          <a:p>
            <a:pPr algn="ctr" eaLnBrk="0" hangingPunct="0"/>
            <a:r>
              <a:rPr lang="de-DE" altLang="de-DE" sz="1600" b="1" dirty="0">
                <a:solidFill>
                  <a:schemeClr val="bg1"/>
                </a:solidFill>
                <a:latin typeface="Arial" panose="020B0604020202020204" pitchFamily="34" charset="0"/>
              </a:rPr>
              <a:t>Experiment</a:t>
            </a:r>
          </a:p>
          <a:p>
            <a:pPr algn="ctr" eaLnBrk="0" hangingPunct="0"/>
            <a:r>
              <a:rPr lang="de-DE" altLang="de-DE" sz="1600" b="1" dirty="0" err="1">
                <a:solidFill>
                  <a:schemeClr val="bg2"/>
                </a:solidFill>
                <a:latin typeface="Arial" panose="020B0604020202020204" pitchFamily="34" charset="0"/>
              </a:rPr>
              <a:t>Historic</a:t>
            </a:r>
            <a:r>
              <a:rPr lang="de-DE" altLang="de-DE" sz="1600" b="1" dirty="0">
                <a:solidFill>
                  <a:schemeClr val="bg2"/>
                </a:solidFill>
                <a:latin typeface="Arial" panose="020B0604020202020204" pitchFamily="34" charset="0"/>
              </a:rPr>
              <a:t> </a:t>
            </a:r>
            <a:r>
              <a:rPr lang="de-DE" altLang="de-DE" sz="1600" b="1" dirty="0" err="1">
                <a:solidFill>
                  <a:schemeClr val="bg2"/>
                </a:solidFill>
                <a:latin typeface="Arial" panose="020B0604020202020204" pitchFamily="34" charset="0"/>
              </a:rPr>
              <a:t>experiment</a:t>
            </a:r>
            <a:r>
              <a:rPr lang="de-DE" altLang="de-DE" sz="1600" b="1" dirty="0">
                <a:solidFill>
                  <a:schemeClr val="bg2"/>
                </a:solidFill>
                <a:latin typeface="Arial" panose="020B0604020202020204" pitchFamily="34" charset="0"/>
              </a:rPr>
              <a:t> </a:t>
            </a:r>
            <a:r>
              <a:rPr lang="de-DE" altLang="de-DE" sz="1600" b="1" dirty="0" err="1">
                <a:solidFill>
                  <a:schemeClr val="bg2"/>
                </a:solidFill>
                <a:latin typeface="Arial" panose="020B0604020202020204" pitchFamily="34" charset="0"/>
              </a:rPr>
              <a:t>by</a:t>
            </a:r>
            <a:r>
              <a:rPr lang="de-DE" altLang="de-DE" sz="1600" b="1" dirty="0">
                <a:solidFill>
                  <a:schemeClr val="bg2"/>
                </a:solidFill>
                <a:latin typeface="Arial" panose="020B0604020202020204" pitchFamily="34" charset="0"/>
              </a:rPr>
              <a:t> Étienne-Jules </a:t>
            </a:r>
            <a:r>
              <a:rPr lang="de-DE" altLang="de-DE" sz="1600" b="1" dirty="0" err="1">
                <a:solidFill>
                  <a:schemeClr val="bg2"/>
                </a:solidFill>
                <a:latin typeface="Arial" panose="020B0604020202020204" pitchFamily="34" charset="0"/>
              </a:rPr>
              <a:t>Marey</a:t>
            </a:r>
            <a:r>
              <a:rPr lang="de-DE" altLang="de-DE" sz="1600" b="1" dirty="0">
                <a:solidFill>
                  <a:schemeClr val="bg2"/>
                </a:solidFill>
                <a:latin typeface="Arial" panose="020B0604020202020204" pitchFamily="34" charset="0"/>
              </a:rPr>
              <a:t> – Here </a:t>
            </a:r>
            <a:r>
              <a:rPr lang="de-DE" altLang="de-DE" sz="1600" b="1" dirty="0" err="1">
                <a:solidFill>
                  <a:schemeClr val="bg2"/>
                </a:solidFill>
                <a:latin typeface="Arial" panose="020B0604020202020204" pitchFamily="34" charset="0"/>
              </a:rPr>
              <a:t>replaced</a:t>
            </a:r>
            <a:r>
              <a:rPr lang="de-DE" altLang="de-DE" sz="1600" b="1" dirty="0">
                <a:solidFill>
                  <a:schemeClr val="bg2"/>
                </a:solidFill>
                <a:latin typeface="Arial" panose="020B0604020202020204" pitchFamily="34" charset="0"/>
              </a:rPr>
              <a:t> </a:t>
            </a:r>
            <a:r>
              <a:rPr lang="de-DE" altLang="de-DE" sz="1600" b="1" dirty="0" err="1">
                <a:solidFill>
                  <a:schemeClr val="bg2"/>
                </a:solidFill>
                <a:latin typeface="Arial" panose="020B0604020202020204" pitchFamily="34" charset="0"/>
              </a:rPr>
              <a:t>by</a:t>
            </a:r>
            <a:r>
              <a:rPr lang="de-DE" altLang="de-DE" sz="1600" b="1" dirty="0">
                <a:solidFill>
                  <a:schemeClr val="bg2"/>
                </a:solidFill>
                <a:latin typeface="Arial" panose="020B0604020202020204" pitchFamily="34" charset="0"/>
              </a:rPr>
              <a:t> a </a:t>
            </a:r>
            <a:r>
              <a:rPr lang="de-DE" altLang="de-DE" sz="1600" b="1" dirty="0" err="1">
                <a:solidFill>
                  <a:schemeClr val="bg2"/>
                </a:solidFill>
                <a:latin typeface="Arial" panose="020B0604020202020204" pitchFamily="34" charset="0"/>
              </a:rPr>
              <a:t>video</a:t>
            </a:r>
            <a:r>
              <a:rPr lang="de-DE" altLang="de-DE" sz="1600" b="1" dirty="0">
                <a:solidFill>
                  <a:schemeClr val="bg2"/>
                </a:solidFill>
                <a:latin typeface="Arial" panose="020B0604020202020204" pitchFamily="34" charset="0"/>
              </a:rPr>
              <a:t> </a:t>
            </a:r>
            <a:r>
              <a:rPr lang="de-DE" altLang="de-DE" sz="1600" b="1" dirty="0" err="1">
                <a:solidFill>
                  <a:schemeClr val="bg2"/>
                </a:solidFill>
                <a:latin typeface="Arial" panose="020B0604020202020204" pitchFamily="34" charset="0"/>
              </a:rPr>
              <a:t>clip</a:t>
            </a:r>
            <a:endParaRPr lang="de-DE" altLang="de-DE" sz="1600" b="1" dirty="0">
              <a:solidFill>
                <a:schemeClr val="bg2"/>
              </a:solidFill>
              <a:latin typeface="Arial" panose="020B0604020202020204" pitchFamily="34" charset="0"/>
            </a:endParaRPr>
          </a:p>
          <a:p>
            <a:pPr algn="ctr" eaLnBrk="0" hangingPunct="0"/>
            <a:endParaRPr lang="de-DE" altLang="de-DE" sz="1600" b="1" dirty="0">
              <a:solidFill>
                <a:schemeClr val="bg2"/>
              </a:solidFill>
              <a:latin typeface="Arial" panose="020B0604020202020204" pitchFamily="34" charset="0"/>
            </a:endParaRPr>
          </a:p>
        </p:txBody>
      </p:sp>
      <p:pic>
        <p:nvPicPr>
          <p:cNvPr id="3" name="ki04_timmodell">
            <a:hlinkClick r:id="" action="ppaction://media"/>
            <a:extLst>
              <a:ext uri="{FF2B5EF4-FFF2-40B4-BE49-F238E27FC236}">
                <a16:creationId xmlns:a16="http://schemas.microsoft.com/office/drawing/2014/main" id="{B3325167-0FAC-EEFA-3572-9F9643CE2A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0712" y="2060848"/>
            <a:ext cx="5355739" cy="367250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A5715254-ED2E-0846-D072-BAB4CE6B2BA6}"/>
              </a:ext>
            </a:extLst>
          </p:cNvPr>
          <p:cNvSpPr>
            <a:spLocks noGrp="1"/>
          </p:cNvSpPr>
          <p:nvPr>
            <p:ph type="sldNum" sz="quarter" idx="10"/>
          </p:nvPr>
        </p:nvSpPr>
        <p:spPr/>
        <p:txBody>
          <a:bodyPr/>
          <a:lstStyle/>
          <a:p>
            <a:fld id="{79CF5EB8-AC9A-489A-8C18-AD21E47F54AF}" type="slidenum">
              <a:rPr lang="de-DE" altLang="de-DE"/>
              <a:pPr/>
              <a:t>11</a:t>
            </a:fld>
            <a:r>
              <a:rPr lang="de-DE" altLang="de-DE"/>
              <a:t> (22)</a:t>
            </a:r>
          </a:p>
        </p:txBody>
      </p:sp>
      <p:sp>
        <p:nvSpPr>
          <p:cNvPr id="422914" name="Rectangle 2">
            <a:extLst>
              <a:ext uri="{FF2B5EF4-FFF2-40B4-BE49-F238E27FC236}">
                <a16:creationId xmlns:a16="http://schemas.microsoft.com/office/drawing/2014/main" id="{4E39E5A4-1260-6F7C-C8CE-7700398BAED5}"/>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Understanding flight – </a:t>
            </a:r>
            <a:r>
              <a:rPr lang="en-GB" altLang="de-DE" sz="1600" i="1">
                <a:solidFill>
                  <a:srgbClr val="FFFFCC"/>
                </a:solidFill>
              </a:rPr>
              <a:t>Fliegen verstehen</a:t>
            </a:r>
          </a:p>
        </p:txBody>
      </p:sp>
      <p:sp>
        <p:nvSpPr>
          <p:cNvPr id="422922" name="Text Box 10">
            <a:extLst>
              <a:ext uri="{FF2B5EF4-FFF2-40B4-BE49-F238E27FC236}">
                <a16:creationId xmlns:a16="http://schemas.microsoft.com/office/drawing/2014/main" id="{79CCC559-8501-ADF9-6C1E-3415D796A562}"/>
              </a:ext>
            </a:extLst>
          </p:cNvPr>
          <p:cNvSpPr txBox="1">
            <a:spLocks noChangeArrowheads="1"/>
          </p:cNvSpPr>
          <p:nvPr/>
        </p:nvSpPr>
        <p:spPr bwMode="auto">
          <a:xfrm>
            <a:off x="6105525" y="5373688"/>
            <a:ext cx="3505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de-DE" sz="1200">
                <a:solidFill>
                  <a:srgbClr val="5F5F5F"/>
                </a:solidFill>
                <a:latin typeface="Arial Unicode MS" panose="020B0604020202020204" pitchFamily="34" charset="-128"/>
              </a:rPr>
              <a:t>Boeing, Building the Dream</a:t>
            </a:r>
          </a:p>
        </p:txBody>
      </p:sp>
      <p:grpSp>
        <p:nvGrpSpPr>
          <p:cNvPr id="422936" name="Group 24">
            <a:extLst>
              <a:ext uri="{FF2B5EF4-FFF2-40B4-BE49-F238E27FC236}">
                <a16:creationId xmlns:a16="http://schemas.microsoft.com/office/drawing/2014/main" id="{84E63149-654F-6D60-66AC-518F1759E488}"/>
              </a:ext>
            </a:extLst>
          </p:cNvPr>
          <p:cNvGrpSpPr>
            <a:grpSpLocks/>
          </p:cNvGrpSpPr>
          <p:nvPr/>
        </p:nvGrpSpPr>
        <p:grpSpPr bwMode="auto">
          <a:xfrm>
            <a:off x="457200" y="838200"/>
            <a:ext cx="3068638" cy="3606800"/>
            <a:chOff x="288" y="528"/>
            <a:chExt cx="1933" cy="2272"/>
          </a:xfrm>
        </p:grpSpPr>
        <p:pic>
          <p:nvPicPr>
            <p:cNvPr id="422925" name="Picture 13">
              <a:extLst>
                <a:ext uri="{FF2B5EF4-FFF2-40B4-BE49-F238E27FC236}">
                  <a16:creationId xmlns:a16="http://schemas.microsoft.com/office/drawing/2014/main" id="{91470B8F-1A48-6158-4FB8-D99761E20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528"/>
              <a:ext cx="920" cy="736"/>
            </a:xfrm>
            <a:prstGeom prst="rect">
              <a:avLst/>
            </a:prstGeom>
            <a:noFill/>
            <a:extLst>
              <a:ext uri="{909E8E84-426E-40DD-AFC4-6F175D3DCCD1}">
                <a14:hiddenFill xmlns:a14="http://schemas.microsoft.com/office/drawing/2010/main">
                  <a:solidFill>
                    <a:srgbClr val="FFFFFF"/>
                  </a:solidFill>
                </a14:hiddenFill>
              </a:ext>
            </a:extLst>
          </p:spPr>
        </p:pic>
        <p:pic>
          <p:nvPicPr>
            <p:cNvPr id="422926" name="Picture 14">
              <a:extLst>
                <a:ext uri="{FF2B5EF4-FFF2-40B4-BE49-F238E27FC236}">
                  <a16:creationId xmlns:a16="http://schemas.microsoft.com/office/drawing/2014/main" id="{2953D772-BBA7-A08E-3F0D-5A8E1799F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 y="528"/>
              <a:ext cx="925" cy="740"/>
            </a:xfrm>
            <a:prstGeom prst="rect">
              <a:avLst/>
            </a:prstGeom>
            <a:noFill/>
            <a:extLst>
              <a:ext uri="{909E8E84-426E-40DD-AFC4-6F175D3DCCD1}">
                <a14:hiddenFill xmlns:a14="http://schemas.microsoft.com/office/drawing/2010/main">
                  <a:solidFill>
                    <a:srgbClr val="FFFFFF"/>
                  </a:solidFill>
                </a14:hiddenFill>
              </a:ext>
            </a:extLst>
          </p:spPr>
        </p:pic>
        <p:pic>
          <p:nvPicPr>
            <p:cNvPr id="422927" name="Picture 15">
              <a:extLst>
                <a:ext uri="{FF2B5EF4-FFF2-40B4-BE49-F238E27FC236}">
                  <a16:creationId xmlns:a16="http://schemas.microsoft.com/office/drawing/2014/main" id="{F7AB6A53-D3E6-BEEC-AA4C-608247D6E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1296"/>
              <a:ext cx="920" cy="736"/>
            </a:xfrm>
            <a:prstGeom prst="rect">
              <a:avLst/>
            </a:prstGeom>
            <a:noFill/>
            <a:extLst>
              <a:ext uri="{909E8E84-426E-40DD-AFC4-6F175D3DCCD1}">
                <a14:hiddenFill xmlns:a14="http://schemas.microsoft.com/office/drawing/2010/main">
                  <a:solidFill>
                    <a:srgbClr val="FFFFFF"/>
                  </a:solidFill>
                </a14:hiddenFill>
              </a:ext>
            </a:extLst>
          </p:spPr>
        </p:pic>
        <p:pic>
          <p:nvPicPr>
            <p:cNvPr id="422928" name="Picture 16">
              <a:extLst>
                <a:ext uri="{FF2B5EF4-FFF2-40B4-BE49-F238E27FC236}">
                  <a16:creationId xmlns:a16="http://schemas.microsoft.com/office/drawing/2014/main" id="{A61415C1-C3A4-6AFF-5A3E-9F1213CC8C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6" y="1296"/>
              <a:ext cx="920" cy="736"/>
            </a:xfrm>
            <a:prstGeom prst="rect">
              <a:avLst/>
            </a:prstGeom>
            <a:noFill/>
            <a:extLst>
              <a:ext uri="{909E8E84-426E-40DD-AFC4-6F175D3DCCD1}">
                <a14:hiddenFill xmlns:a14="http://schemas.microsoft.com/office/drawing/2010/main">
                  <a:solidFill>
                    <a:srgbClr val="FFFFFF"/>
                  </a:solidFill>
                </a14:hiddenFill>
              </a:ext>
            </a:extLst>
          </p:spPr>
        </p:pic>
        <p:pic>
          <p:nvPicPr>
            <p:cNvPr id="422929" name="Picture 17">
              <a:extLst>
                <a:ext uri="{FF2B5EF4-FFF2-40B4-BE49-F238E27FC236}">
                  <a16:creationId xmlns:a16="http://schemas.microsoft.com/office/drawing/2014/main" id="{4837CAA5-63E9-01EC-11AB-D053DBCB30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 y="2064"/>
              <a:ext cx="920" cy="736"/>
            </a:xfrm>
            <a:prstGeom prst="rect">
              <a:avLst/>
            </a:prstGeom>
            <a:noFill/>
            <a:extLst>
              <a:ext uri="{909E8E84-426E-40DD-AFC4-6F175D3DCCD1}">
                <a14:hiddenFill xmlns:a14="http://schemas.microsoft.com/office/drawing/2010/main">
                  <a:solidFill>
                    <a:srgbClr val="FFFFFF"/>
                  </a:solidFill>
                </a14:hiddenFill>
              </a:ext>
            </a:extLst>
          </p:spPr>
        </p:pic>
        <p:pic>
          <p:nvPicPr>
            <p:cNvPr id="422930" name="Picture 18">
              <a:extLst>
                <a:ext uri="{FF2B5EF4-FFF2-40B4-BE49-F238E27FC236}">
                  <a16:creationId xmlns:a16="http://schemas.microsoft.com/office/drawing/2014/main" id="{D4C52997-5F4B-F41B-7C8A-A287AC474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 y="2064"/>
              <a:ext cx="920" cy="736"/>
            </a:xfrm>
            <a:prstGeom prst="rect">
              <a:avLst/>
            </a:prstGeom>
            <a:noFill/>
            <a:extLst>
              <a:ext uri="{909E8E84-426E-40DD-AFC4-6F175D3DCCD1}">
                <a14:hiddenFill xmlns:a14="http://schemas.microsoft.com/office/drawing/2010/main">
                  <a:solidFill>
                    <a:srgbClr val="FFFFFF"/>
                  </a:solidFill>
                </a14:hiddenFill>
              </a:ext>
            </a:extLst>
          </p:spPr>
        </p:pic>
        <p:grpSp>
          <p:nvGrpSpPr>
            <p:cNvPr id="422932" name="Group 20">
              <a:extLst>
                <a:ext uri="{FF2B5EF4-FFF2-40B4-BE49-F238E27FC236}">
                  <a16:creationId xmlns:a16="http://schemas.microsoft.com/office/drawing/2014/main" id="{721E4C5E-D069-4892-300F-9E0E18056E8C}"/>
                </a:ext>
              </a:extLst>
            </p:cNvPr>
            <p:cNvGrpSpPr>
              <a:grpSpLocks/>
            </p:cNvGrpSpPr>
            <p:nvPr/>
          </p:nvGrpSpPr>
          <p:grpSpPr bwMode="auto">
            <a:xfrm>
              <a:off x="336" y="672"/>
              <a:ext cx="624" cy="2064"/>
              <a:chOff x="336" y="672"/>
              <a:chExt cx="624" cy="2064"/>
            </a:xfrm>
          </p:grpSpPr>
          <p:sp>
            <p:nvSpPr>
              <p:cNvPr id="422933" name="Oval 21">
                <a:extLst>
                  <a:ext uri="{FF2B5EF4-FFF2-40B4-BE49-F238E27FC236}">
                    <a16:creationId xmlns:a16="http://schemas.microsoft.com/office/drawing/2014/main" id="{0EF41F86-1AC8-C9EA-73D1-85C65EFA0963}"/>
                  </a:ext>
                </a:extLst>
              </p:cNvPr>
              <p:cNvSpPr>
                <a:spLocks noChangeArrowheads="1"/>
              </p:cNvSpPr>
              <p:nvPr/>
            </p:nvSpPr>
            <p:spPr bwMode="auto">
              <a:xfrm>
                <a:off x="336" y="672"/>
                <a:ext cx="432" cy="432"/>
              </a:xfrm>
              <a:prstGeom prst="ellipse">
                <a:avLst/>
              </a:prstGeom>
              <a:noFill/>
              <a:ln w="254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2934" name="Oval 22">
                <a:extLst>
                  <a:ext uri="{FF2B5EF4-FFF2-40B4-BE49-F238E27FC236}">
                    <a16:creationId xmlns:a16="http://schemas.microsoft.com/office/drawing/2014/main" id="{867A93C2-73A3-8184-5059-414F6A448810}"/>
                  </a:ext>
                </a:extLst>
              </p:cNvPr>
              <p:cNvSpPr>
                <a:spLocks noChangeArrowheads="1"/>
              </p:cNvSpPr>
              <p:nvPr/>
            </p:nvSpPr>
            <p:spPr bwMode="auto">
              <a:xfrm>
                <a:off x="528" y="2304"/>
                <a:ext cx="432" cy="432"/>
              </a:xfrm>
              <a:prstGeom prst="ellipse">
                <a:avLst/>
              </a:prstGeom>
              <a:noFill/>
              <a:ln w="254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pic>
        <p:nvPicPr>
          <p:cNvPr id="422935" name="Boeing747_Start_mpg1.mpg">
            <a:hlinkClick r:id="" action="ppaction://media"/>
            <a:extLst>
              <a:ext uri="{FF2B5EF4-FFF2-40B4-BE49-F238E27FC236}">
                <a16:creationId xmlns:a16="http://schemas.microsoft.com/office/drawing/2014/main" id="{F9927D82-EEE4-2849-6D22-6126A7A7E9DB}"/>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3657600" y="836712"/>
            <a:ext cx="59436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22937" name="Text Box 25">
            <a:extLst>
              <a:ext uri="{FF2B5EF4-FFF2-40B4-BE49-F238E27FC236}">
                <a16:creationId xmlns:a16="http://schemas.microsoft.com/office/drawing/2014/main" id="{1FBB0790-2755-0665-17E5-CA2856500ACD}"/>
              </a:ext>
            </a:extLst>
          </p:cNvPr>
          <p:cNvSpPr txBox="1">
            <a:spLocks noChangeArrowheads="1"/>
          </p:cNvSpPr>
          <p:nvPr/>
        </p:nvSpPr>
        <p:spPr bwMode="auto">
          <a:xfrm>
            <a:off x="415925" y="4652963"/>
            <a:ext cx="3024188"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Airplanes produce their thrust with engines. Air is taken in and then pushed downstream. </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Flugzeuge erzeugen ihre Schub-kraft mit Turbinen. Luft wird angesaugt und nach hinten weggestoßen.</a:t>
            </a:r>
          </a:p>
        </p:txBody>
      </p:sp>
      <p:sp>
        <p:nvSpPr>
          <p:cNvPr id="422938" name="Text Box 26">
            <a:extLst>
              <a:ext uri="{FF2B5EF4-FFF2-40B4-BE49-F238E27FC236}">
                <a16:creationId xmlns:a16="http://schemas.microsoft.com/office/drawing/2014/main" id="{11BA090A-91C1-8349-1E89-E5E98122EE3F}"/>
              </a:ext>
            </a:extLst>
          </p:cNvPr>
          <p:cNvSpPr txBox="1">
            <a:spLocks noChangeArrowheads="1"/>
          </p:cNvSpPr>
          <p:nvPr/>
        </p:nvSpPr>
        <p:spPr bwMode="auto">
          <a:xfrm>
            <a:off x="3800475" y="5734050"/>
            <a:ext cx="5688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Airplane taking off – </a:t>
            </a:r>
            <a:r>
              <a:rPr lang="de-DE" altLang="de-DE" sz="2000" b="1" i="1">
                <a:solidFill>
                  <a:srgbClr val="000099"/>
                </a:solidFill>
                <a:latin typeface="Arial" panose="020B0604020202020204" pitchFamily="34" charset="0"/>
              </a:rPr>
              <a:t>Flugzeug beim Abheben</a:t>
            </a:r>
          </a:p>
        </p:txBody>
      </p:sp>
    </p:spTree>
  </p:cSld>
  <p:clrMapOvr>
    <a:masterClrMapping/>
  </p:clrMapOvr>
  <p:transition>
    <p:wip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2293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479E77A4-5D68-4050-472D-E61F3E76DBA3}"/>
              </a:ext>
            </a:extLst>
          </p:cNvPr>
          <p:cNvSpPr>
            <a:spLocks noGrp="1"/>
          </p:cNvSpPr>
          <p:nvPr>
            <p:ph type="sldNum" sz="quarter" idx="10"/>
          </p:nvPr>
        </p:nvSpPr>
        <p:spPr/>
        <p:txBody>
          <a:bodyPr/>
          <a:lstStyle/>
          <a:p>
            <a:fld id="{631B5D83-BA00-4B40-96F7-DEBCF5D3F7A0}" type="slidenum">
              <a:rPr lang="de-DE" altLang="de-DE"/>
              <a:pPr/>
              <a:t>12</a:t>
            </a:fld>
            <a:r>
              <a:rPr lang="de-DE" altLang="de-DE"/>
              <a:t> (22)</a:t>
            </a:r>
          </a:p>
        </p:txBody>
      </p:sp>
      <p:sp>
        <p:nvSpPr>
          <p:cNvPr id="424965" name="Rectangle 5">
            <a:extLst>
              <a:ext uri="{FF2B5EF4-FFF2-40B4-BE49-F238E27FC236}">
                <a16:creationId xmlns:a16="http://schemas.microsoft.com/office/drawing/2014/main" id="{E0B65E8D-43E2-86AA-BC2B-7E82E2B20D2A}"/>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Three key topics – </a:t>
            </a:r>
            <a:r>
              <a:rPr lang="en-GB" altLang="de-DE" sz="1600" i="1">
                <a:solidFill>
                  <a:srgbClr val="FFFFCC"/>
                </a:solidFill>
              </a:rPr>
              <a:t>Drei zentrale Themen</a:t>
            </a:r>
          </a:p>
        </p:txBody>
      </p:sp>
      <p:sp>
        <p:nvSpPr>
          <p:cNvPr id="424973" name="Rectangle 13">
            <a:extLst>
              <a:ext uri="{FF2B5EF4-FFF2-40B4-BE49-F238E27FC236}">
                <a16:creationId xmlns:a16="http://schemas.microsoft.com/office/drawing/2014/main" id="{AD3D46C6-FEDB-2E0B-8010-07CB375FF436}"/>
              </a:ext>
            </a:extLst>
          </p:cNvPr>
          <p:cNvSpPr>
            <a:spLocks noChangeArrowheads="1"/>
          </p:cNvSpPr>
          <p:nvPr/>
        </p:nvSpPr>
        <p:spPr bwMode="auto">
          <a:xfrm>
            <a:off x="344488" y="3429000"/>
            <a:ext cx="8929687" cy="19208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SzPct val="130000"/>
              <a:buFont typeface="Wingdings" panose="05000000000000000000" pitchFamily="2" charset="2"/>
              <a:buChar char="§"/>
            </a:pPr>
            <a:r>
              <a:rPr lang="en-GB" altLang="de-DE" sz="2000" b="1">
                <a:solidFill>
                  <a:schemeClr val="bg1"/>
                </a:solidFill>
                <a:latin typeface="Arial" panose="020B0604020202020204" pitchFamily="34" charset="0"/>
              </a:rPr>
              <a:t> Where does the lift come from? – </a:t>
            </a:r>
            <a:r>
              <a:rPr lang="en-GB" altLang="de-DE" sz="2000" b="1" i="1">
                <a:solidFill>
                  <a:srgbClr val="FFFFCC"/>
                </a:solidFill>
                <a:latin typeface="Arial" panose="020B0604020202020204" pitchFamily="34" charset="0"/>
              </a:rPr>
              <a:t>Woher kommt der Auftrieb? </a:t>
            </a:r>
          </a:p>
          <a:p>
            <a:pPr>
              <a:lnSpc>
                <a:spcPct val="150000"/>
              </a:lnSpc>
              <a:buSzPct val="130000"/>
              <a:buFont typeface="Wingdings" panose="05000000000000000000" pitchFamily="2" charset="2"/>
              <a:buChar char="§"/>
            </a:pPr>
            <a:r>
              <a:rPr lang="en-GB" altLang="de-DE" sz="2000" b="1">
                <a:solidFill>
                  <a:schemeClr val="bg1"/>
                </a:solidFill>
                <a:latin typeface="Arial" panose="020B0604020202020204" pitchFamily="34" charset="0"/>
              </a:rPr>
              <a:t> Formation of the tip vortices – </a:t>
            </a:r>
            <a:r>
              <a:rPr lang="en-GB" altLang="de-DE" sz="2000" b="1" i="1">
                <a:solidFill>
                  <a:srgbClr val="FFFFCC"/>
                </a:solidFill>
                <a:latin typeface="Arial" panose="020B0604020202020204" pitchFamily="34" charset="0"/>
              </a:rPr>
              <a:t>Bildung der Randwirbel</a:t>
            </a:r>
          </a:p>
          <a:p>
            <a:pPr>
              <a:lnSpc>
                <a:spcPct val="150000"/>
              </a:lnSpc>
              <a:buSzPct val="130000"/>
              <a:buFont typeface="Wingdings" panose="05000000000000000000" pitchFamily="2" charset="2"/>
              <a:buChar char="§"/>
            </a:pPr>
            <a:r>
              <a:rPr lang="en-GB" altLang="de-DE" sz="2000" b="1">
                <a:solidFill>
                  <a:schemeClr val="bg1"/>
                </a:solidFill>
                <a:latin typeface="Arial" panose="020B0604020202020204" pitchFamily="34" charset="0"/>
              </a:rPr>
              <a:t> Where does the drag come from? – </a:t>
            </a:r>
            <a:r>
              <a:rPr lang="en-GB" altLang="de-DE" sz="2000" b="1" i="1">
                <a:solidFill>
                  <a:srgbClr val="FFFFCC"/>
                </a:solidFill>
                <a:latin typeface="Arial" panose="020B0604020202020204" pitchFamily="34" charset="0"/>
              </a:rPr>
              <a:t>Woher kommt der Widerstand? </a:t>
            </a:r>
          </a:p>
          <a:p>
            <a:pPr>
              <a:lnSpc>
                <a:spcPct val="150000"/>
              </a:lnSpc>
              <a:buSzPct val="130000"/>
              <a:buFont typeface="Wingdings" panose="05000000000000000000" pitchFamily="2" charset="2"/>
              <a:buChar char="§"/>
            </a:pPr>
            <a:endParaRPr lang="en-GB" altLang="de-DE" sz="2000" b="1" i="1">
              <a:solidFill>
                <a:srgbClr val="FFFFCC"/>
              </a:solidFill>
              <a:latin typeface="Arial" panose="020B0604020202020204" pitchFamily="34" charset="0"/>
            </a:endParaRPr>
          </a:p>
        </p:txBody>
      </p:sp>
      <p:sp>
        <p:nvSpPr>
          <p:cNvPr id="424974" name="Text Box 14">
            <a:extLst>
              <a:ext uri="{FF2B5EF4-FFF2-40B4-BE49-F238E27FC236}">
                <a16:creationId xmlns:a16="http://schemas.microsoft.com/office/drawing/2014/main" id="{1E85125B-6F73-D533-D515-B49224747613}"/>
              </a:ext>
            </a:extLst>
          </p:cNvPr>
          <p:cNvSpPr txBox="1">
            <a:spLocks noChangeArrowheads="1"/>
          </p:cNvSpPr>
          <p:nvPr/>
        </p:nvSpPr>
        <p:spPr bwMode="auto">
          <a:xfrm>
            <a:off x="344488" y="836613"/>
            <a:ext cx="85693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Summary so far:</a:t>
            </a:r>
          </a:p>
          <a:p>
            <a:pPr eaLnBrk="0" hangingPunct="0">
              <a:lnSpc>
                <a:spcPct val="90000"/>
              </a:lnSpc>
              <a:spcBef>
                <a:spcPct val="50000"/>
              </a:spcBef>
            </a:pPr>
            <a:r>
              <a:rPr lang="de-DE" altLang="de-DE" sz="1400" b="1">
                <a:solidFill>
                  <a:srgbClr val="4D4D4D"/>
                </a:solidFill>
                <a:latin typeface="Arial" panose="020B0604020202020204" pitchFamily="34" charset="0"/>
              </a:rPr>
              <a:t>There is no difference between birds and airplanes. They both produce thrust by taking in and accelerating air.  </a:t>
            </a:r>
          </a:p>
          <a:p>
            <a:pPr eaLnBrk="0" hangingPunct="0">
              <a:lnSpc>
                <a:spcPct val="90000"/>
              </a:lnSpc>
              <a:spcBef>
                <a:spcPct val="50000"/>
              </a:spcBef>
            </a:pPr>
            <a:r>
              <a:rPr lang="de-DE" altLang="de-DE" sz="1400" b="1">
                <a:solidFill>
                  <a:srgbClr val="4D4D4D"/>
                </a:solidFill>
                <a:latin typeface="Arial" panose="020B0604020202020204" pitchFamily="34" charset="0"/>
              </a:rPr>
              <a:t>But, the wings of birds have two functions: They (a) carry the bird‘s weight, and (b) produce thrust. </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Zusammenfassung so weit: </a:t>
            </a:r>
          </a:p>
          <a:p>
            <a:pPr eaLnBrk="0" hangingPunct="0">
              <a:lnSpc>
                <a:spcPct val="90000"/>
              </a:lnSpc>
              <a:spcBef>
                <a:spcPct val="50000"/>
              </a:spcBef>
            </a:pPr>
            <a:r>
              <a:rPr lang="de-DE" altLang="de-DE" sz="1400" b="1" i="1">
                <a:solidFill>
                  <a:srgbClr val="000099"/>
                </a:solidFill>
                <a:latin typeface="Arial" panose="020B0604020202020204" pitchFamily="34" charset="0"/>
              </a:rPr>
              <a:t>Es gibt keinen Unterschied zwischen Vögeln und Flugzeugen. Sie beide erzeugen Schub durch Ansaugen und Beschleunigen von Luft.</a:t>
            </a:r>
          </a:p>
          <a:p>
            <a:pPr eaLnBrk="0" hangingPunct="0">
              <a:lnSpc>
                <a:spcPct val="90000"/>
              </a:lnSpc>
              <a:spcBef>
                <a:spcPct val="50000"/>
              </a:spcBef>
            </a:pPr>
            <a:r>
              <a:rPr lang="de-DE" altLang="de-DE" sz="1400" b="1" i="1">
                <a:solidFill>
                  <a:srgbClr val="000099"/>
                </a:solidFill>
                <a:latin typeface="Arial" panose="020B0604020202020204" pitchFamily="34" charset="0"/>
              </a:rPr>
              <a:t>Aber, die Flügel von Vögeln haben zwei Funktionen: (a) Sie tragen das Gewicht des Vogels, und (b) erzeugen sie Schubkraft.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4973"/>
                                        </p:tgtEl>
                                        <p:attrNameLst>
                                          <p:attrName>style.visibility</p:attrName>
                                        </p:attrNameLst>
                                      </p:cBhvr>
                                      <p:to>
                                        <p:strVal val="visible"/>
                                      </p:to>
                                    </p:set>
                                    <p:animEffect transition="in" filter="fade">
                                      <p:cBhvr>
                                        <p:cTn id="7" dur="1000"/>
                                        <p:tgtEl>
                                          <p:spTgt spid="424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7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C0439D2F-29E7-512C-3AB6-740BD994E314}"/>
              </a:ext>
            </a:extLst>
          </p:cNvPr>
          <p:cNvSpPr>
            <a:spLocks noGrp="1"/>
          </p:cNvSpPr>
          <p:nvPr>
            <p:ph type="sldNum" sz="quarter" idx="10"/>
          </p:nvPr>
        </p:nvSpPr>
        <p:spPr/>
        <p:txBody>
          <a:bodyPr/>
          <a:lstStyle/>
          <a:p>
            <a:fld id="{26AA5E8E-F6B3-444C-A5EB-5307B8F43A1B}" type="slidenum">
              <a:rPr lang="de-DE" altLang="de-DE"/>
              <a:pPr/>
              <a:t>13</a:t>
            </a:fld>
            <a:r>
              <a:rPr lang="de-DE" altLang="de-DE"/>
              <a:t> (22)</a:t>
            </a:r>
          </a:p>
        </p:txBody>
      </p:sp>
      <p:sp>
        <p:nvSpPr>
          <p:cNvPr id="427010" name="Rectangle 2">
            <a:extLst>
              <a:ext uri="{FF2B5EF4-FFF2-40B4-BE49-F238E27FC236}">
                <a16:creationId xmlns:a16="http://schemas.microsoft.com/office/drawing/2014/main" id="{0A0CD0F4-A470-512F-A259-59E503D39EE1}"/>
              </a:ext>
            </a:extLst>
          </p:cNvPr>
          <p:cNvSpPr>
            <a:spLocks noGrp="1" noChangeArrowheads="1"/>
          </p:cNvSpPr>
          <p:nvPr>
            <p:ph type="title"/>
          </p:nvPr>
        </p:nvSpPr>
        <p:spPr>
          <a:xfrm>
            <a:off x="200025" y="0"/>
            <a:ext cx="6824663" cy="431800"/>
          </a:xfrm>
        </p:spPr>
        <p:txBody>
          <a:bodyPr/>
          <a:lstStyle/>
          <a:p>
            <a:r>
              <a:rPr lang="en-GB" altLang="de-DE" sz="1600">
                <a:solidFill>
                  <a:schemeClr val="bg1"/>
                </a:solidFill>
              </a:rPr>
              <a:t>Where does the lift come from? – </a:t>
            </a:r>
            <a:r>
              <a:rPr lang="en-GB" altLang="de-DE" sz="1600" i="1">
                <a:solidFill>
                  <a:srgbClr val="FFFFCC"/>
                </a:solidFill>
              </a:rPr>
              <a:t>Woher kommt der Auftrieb?</a:t>
            </a:r>
          </a:p>
        </p:txBody>
      </p:sp>
      <p:sp>
        <p:nvSpPr>
          <p:cNvPr id="427011" name="Text Box 3">
            <a:extLst>
              <a:ext uri="{FF2B5EF4-FFF2-40B4-BE49-F238E27FC236}">
                <a16:creationId xmlns:a16="http://schemas.microsoft.com/office/drawing/2014/main" id="{FA858BB9-44C9-3D08-9223-6FB7FD24C913}"/>
              </a:ext>
            </a:extLst>
          </p:cNvPr>
          <p:cNvSpPr txBox="1">
            <a:spLocks noChangeArrowheads="1"/>
          </p:cNvSpPr>
          <p:nvPr/>
        </p:nvSpPr>
        <p:spPr bwMode="auto">
          <a:xfrm>
            <a:off x="344488" y="836613"/>
            <a:ext cx="9217025"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 flat plate in a uniform flow (water or air) experiences a force perpendicular to the flow, if it is inclined. The force is caused by a pressure difference between upper and lower side.</a:t>
            </a:r>
          </a:p>
          <a:p>
            <a:pPr eaLnBrk="0" hangingPunct="0">
              <a:lnSpc>
                <a:spcPct val="90000"/>
              </a:lnSpc>
              <a:spcBef>
                <a:spcPct val="50000"/>
              </a:spcBef>
              <a:buSzPct val="130000"/>
              <a:buFont typeface="Wingdings" panose="05000000000000000000" pitchFamily="2" charset="2"/>
              <a:buChar char="§"/>
            </a:pPr>
            <a:r>
              <a:rPr lang="de-DE" altLang="de-DE" sz="1400" b="1">
                <a:solidFill>
                  <a:srgbClr val="4D4D4D"/>
                </a:solidFill>
                <a:latin typeface="Arial" panose="020B0604020202020204" pitchFamily="34" charset="0"/>
              </a:rPr>
              <a:t> For a positive angle of incidence, the force points upward.</a:t>
            </a:r>
          </a:p>
          <a:p>
            <a:pPr eaLnBrk="0" hangingPunct="0">
              <a:lnSpc>
                <a:spcPct val="90000"/>
              </a:lnSpc>
              <a:spcBef>
                <a:spcPct val="50000"/>
              </a:spcBef>
              <a:buSzPct val="130000"/>
              <a:buFont typeface="Wingdings" panose="05000000000000000000" pitchFamily="2" charset="2"/>
              <a:buChar char="§"/>
            </a:pPr>
            <a:r>
              <a:rPr lang="de-DE" altLang="de-DE" sz="1400" b="1">
                <a:solidFill>
                  <a:srgbClr val="4D4D4D"/>
                </a:solidFill>
                <a:latin typeface="Arial" panose="020B0604020202020204" pitchFamily="34" charset="0"/>
              </a:rPr>
              <a:t> For a negative angle of incidence, the force points downward. </a:t>
            </a:r>
          </a:p>
          <a:p>
            <a:pPr eaLnBrk="0" hangingPunct="0">
              <a:lnSpc>
                <a:spcPct val="90000"/>
              </a:lnSpc>
              <a:spcBef>
                <a:spcPct val="50000"/>
              </a:spcBef>
              <a:buSzPct val="130000"/>
              <a:buFont typeface="Wingdings" panose="05000000000000000000" pitchFamily="2" charset="2"/>
              <a:buNone/>
            </a:pP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Eine ebene Platte erfährt in einem gleichförmigen Strom (Wasser oder Luft) eine Kraft, die quer zur Anströmung wirkt. Die Kraft wird verursacht durch einen Druckunterschied zwischen Ober- und Unterseite.</a:t>
            </a:r>
          </a:p>
          <a:p>
            <a:pPr eaLnBrk="0" hangingPunct="0">
              <a:lnSpc>
                <a:spcPct val="90000"/>
              </a:lnSpc>
              <a:spcBef>
                <a:spcPct val="50000"/>
              </a:spcBef>
              <a:buSzPct val="130000"/>
              <a:buFont typeface="Wingdings" panose="05000000000000000000" pitchFamily="2" charset="2"/>
              <a:buChar char="§"/>
            </a:pPr>
            <a:r>
              <a:rPr lang="de-DE" altLang="de-DE" sz="1400" b="1" i="1">
                <a:solidFill>
                  <a:srgbClr val="000099"/>
                </a:solidFill>
                <a:latin typeface="Arial" panose="020B0604020202020204" pitchFamily="34" charset="0"/>
              </a:rPr>
              <a:t> Bei einem positiven Anstellwinkel wirkt die Kraft nach oben.</a:t>
            </a:r>
          </a:p>
          <a:p>
            <a:pPr eaLnBrk="0" hangingPunct="0">
              <a:lnSpc>
                <a:spcPct val="90000"/>
              </a:lnSpc>
              <a:spcBef>
                <a:spcPct val="50000"/>
              </a:spcBef>
              <a:buSzPct val="130000"/>
              <a:buFont typeface="Wingdings" panose="05000000000000000000" pitchFamily="2" charset="2"/>
              <a:buChar char="§"/>
            </a:pPr>
            <a:r>
              <a:rPr lang="de-DE" altLang="de-DE" sz="1400" b="1" i="1">
                <a:solidFill>
                  <a:srgbClr val="000099"/>
                </a:solidFill>
                <a:latin typeface="Arial" panose="020B0604020202020204" pitchFamily="34" charset="0"/>
              </a:rPr>
              <a:t> Bei einem negativen Anstellwinkel wirkt die Kraft nach unten.</a:t>
            </a:r>
          </a:p>
        </p:txBody>
      </p:sp>
      <p:pic>
        <p:nvPicPr>
          <p:cNvPr id="427012" name="Picture 4">
            <a:extLst>
              <a:ext uri="{FF2B5EF4-FFF2-40B4-BE49-F238E27FC236}">
                <a16:creationId xmlns:a16="http://schemas.microsoft.com/office/drawing/2014/main" id="{178AB369-CE89-A478-9487-76566BC8B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3357563"/>
            <a:ext cx="5545138" cy="26971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3" name="Text Box 5">
            <a:extLst>
              <a:ext uri="{FF2B5EF4-FFF2-40B4-BE49-F238E27FC236}">
                <a16:creationId xmlns:a16="http://schemas.microsoft.com/office/drawing/2014/main" id="{7F37632B-A155-5E89-EB76-DE42F709799D}"/>
              </a:ext>
            </a:extLst>
          </p:cNvPr>
          <p:cNvSpPr txBox="1">
            <a:spLocks noChangeArrowheads="1"/>
          </p:cNvSpPr>
          <p:nvPr/>
        </p:nvSpPr>
        <p:spPr bwMode="auto">
          <a:xfrm>
            <a:off x="6465888" y="3357563"/>
            <a:ext cx="309562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4D4D4D"/>
                </a:solidFill>
                <a:latin typeface="Arial" panose="020B0604020202020204" pitchFamily="34" charset="0"/>
              </a:rPr>
              <a:t>We make wind! </a:t>
            </a:r>
          </a:p>
          <a:p>
            <a:pPr algn="ctr" eaLnBrk="0" hangingPunct="0">
              <a:lnSpc>
                <a:spcPct val="90000"/>
              </a:lnSpc>
              <a:spcBef>
                <a:spcPct val="50000"/>
              </a:spcBef>
            </a:pPr>
            <a:r>
              <a:rPr lang="de-DE" altLang="de-DE" sz="2000" b="1" i="1">
                <a:solidFill>
                  <a:srgbClr val="000099"/>
                </a:solidFill>
                <a:latin typeface="Arial" panose="020B0604020202020204" pitchFamily="34" charset="0"/>
              </a:rPr>
              <a:t>Wir machen Wind!</a:t>
            </a:r>
          </a:p>
        </p:txBody>
      </p:sp>
      <p:sp>
        <p:nvSpPr>
          <p:cNvPr id="427014" name="Text Box 6">
            <a:extLst>
              <a:ext uri="{FF2B5EF4-FFF2-40B4-BE49-F238E27FC236}">
                <a16:creationId xmlns:a16="http://schemas.microsoft.com/office/drawing/2014/main" id="{78770955-B23B-A3FC-2E6D-B02D3B7A261C}"/>
              </a:ext>
            </a:extLst>
          </p:cNvPr>
          <p:cNvSpPr txBox="1">
            <a:spLocks noChangeArrowheads="1"/>
          </p:cNvSpPr>
          <p:nvPr/>
        </p:nvSpPr>
        <p:spPr bwMode="auto">
          <a:xfrm>
            <a:off x="6465888" y="5373688"/>
            <a:ext cx="3095625"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1600" b="1">
                <a:solidFill>
                  <a:srgbClr val="4D4D4D"/>
                </a:solidFill>
                <a:latin typeface="Arial" panose="020B0604020202020204" pitchFamily="34" charset="0"/>
              </a:rPr>
              <a:t>Windtunnel ANIPROP KWK2</a:t>
            </a:r>
          </a:p>
          <a:p>
            <a:pPr algn="ctr" eaLnBrk="0" hangingPunct="0">
              <a:lnSpc>
                <a:spcPct val="90000"/>
              </a:lnSpc>
              <a:spcBef>
                <a:spcPct val="50000"/>
              </a:spcBef>
            </a:pPr>
            <a:r>
              <a:rPr lang="de-DE" altLang="de-DE" sz="1600" b="1" i="1">
                <a:solidFill>
                  <a:srgbClr val="000099"/>
                </a:solidFill>
                <a:latin typeface="Arial" panose="020B0604020202020204" pitchFamily="34" charset="0"/>
              </a:rPr>
              <a:t>Windkanal ANIPROP KWK2</a:t>
            </a: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A283E348-218D-7576-A3AB-37D3B6883F24}"/>
              </a:ext>
            </a:extLst>
          </p:cNvPr>
          <p:cNvSpPr>
            <a:spLocks noGrp="1"/>
          </p:cNvSpPr>
          <p:nvPr>
            <p:ph type="sldNum" sz="quarter" idx="10"/>
          </p:nvPr>
        </p:nvSpPr>
        <p:spPr/>
        <p:txBody>
          <a:bodyPr/>
          <a:lstStyle/>
          <a:p>
            <a:fld id="{E9FA617C-C3B6-49B9-95F1-A9EF3B873472}" type="slidenum">
              <a:rPr lang="de-DE" altLang="de-DE"/>
              <a:pPr/>
              <a:t>14</a:t>
            </a:fld>
            <a:r>
              <a:rPr lang="de-DE" altLang="de-DE"/>
              <a:t> (22)</a:t>
            </a:r>
          </a:p>
        </p:txBody>
      </p:sp>
      <p:sp>
        <p:nvSpPr>
          <p:cNvPr id="433155" name="Rectangle 3">
            <a:extLst>
              <a:ext uri="{FF2B5EF4-FFF2-40B4-BE49-F238E27FC236}">
                <a16:creationId xmlns:a16="http://schemas.microsoft.com/office/drawing/2014/main" id="{ED248E7E-3717-7F44-1E20-60747A69D54E}"/>
              </a:ext>
            </a:extLst>
          </p:cNvPr>
          <p:cNvSpPr>
            <a:spLocks noGrp="1" noChangeArrowheads="1"/>
          </p:cNvSpPr>
          <p:nvPr>
            <p:ph type="title"/>
          </p:nvPr>
        </p:nvSpPr>
        <p:spPr>
          <a:xfrm>
            <a:off x="200025" y="71438"/>
            <a:ext cx="6408738" cy="431800"/>
          </a:xfrm>
          <a:noFill/>
        </p:spPr>
        <p:txBody>
          <a:bodyPr/>
          <a:lstStyle/>
          <a:p>
            <a:pPr>
              <a:lnSpc>
                <a:spcPct val="100000"/>
              </a:lnSpc>
            </a:pPr>
            <a:r>
              <a:rPr lang="en-GB" altLang="de-DE" sz="1600">
                <a:solidFill>
                  <a:schemeClr val="bg1"/>
                </a:solidFill>
              </a:rPr>
              <a:t>Where does the lift come from? – </a:t>
            </a:r>
            <a:r>
              <a:rPr lang="en-GB" altLang="de-DE" sz="1600" i="1">
                <a:solidFill>
                  <a:srgbClr val="FFFFCC"/>
                </a:solidFill>
              </a:rPr>
              <a:t>Woher kommt der Auftrieb?</a:t>
            </a:r>
            <a:br>
              <a:rPr lang="en-GB" altLang="de-DE" sz="1600" i="1">
                <a:solidFill>
                  <a:srgbClr val="FFFFCC"/>
                </a:solidFill>
              </a:rPr>
            </a:br>
            <a:endParaRPr lang="en-GB" altLang="de-DE" sz="1600" i="1">
              <a:solidFill>
                <a:srgbClr val="FFFFCC"/>
              </a:solidFill>
            </a:endParaRPr>
          </a:p>
        </p:txBody>
      </p:sp>
      <p:sp>
        <p:nvSpPr>
          <p:cNvPr id="433156" name="Text Box 4">
            <a:extLst>
              <a:ext uri="{FF2B5EF4-FFF2-40B4-BE49-F238E27FC236}">
                <a16:creationId xmlns:a16="http://schemas.microsoft.com/office/drawing/2014/main" id="{F5792534-C818-E024-31C2-4A1FD29BF662}"/>
              </a:ext>
            </a:extLst>
          </p:cNvPr>
          <p:cNvSpPr txBox="1">
            <a:spLocks noChangeArrowheads="1"/>
          </p:cNvSpPr>
          <p:nvPr/>
        </p:nvSpPr>
        <p:spPr bwMode="auto">
          <a:xfrm>
            <a:off x="1065212" y="836613"/>
            <a:ext cx="8640315" cy="10156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de-DE" altLang="de-DE" sz="2000" b="1" dirty="0">
                <a:solidFill>
                  <a:schemeClr val="bg2"/>
                </a:solidFill>
                <a:latin typeface="Arial" panose="020B0604020202020204" pitchFamily="34" charset="0"/>
              </a:rPr>
              <a:t>The </a:t>
            </a:r>
            <a:r>
              <a:rPr lang="de-DE" altLang="de-DE" sz="2000" b="1" dirty="0" err="1">
                <a:solidFill>
                  <a:schemeClr val="bg2"/>
                </a:solidFill>
                <a:latin typeface="Arial" panose="020B0604020202020204" pitchFamily="34" charset="0"/>
              </a:rPr>
              <a:t>lift</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caused</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by</a:t>
            </a:r>
            <a:r>
              <a:rPr lang="de-DE" altLang="de-DE" sz="2000" b="1" dirty="0">
                <a:solidFill>
                  <a:schemeClr val="bg2"/>
                </a:solidFill>
                <a:latin typeface="Arial" panose="020B0604020202020204" pitchFamily="34" charset="0"/>
              </a:rPr>
              <a:t> an </a:t>
            </a:r>
            <a:r>
              <a:rPr lang="de-DE" altLang="de-DE" sz="2000" b="1" dirty="0" err="1">
                <a:solidFill>
                  <a:schemeClr val="bg2"/>
                </a:solidFill>
                <a:latin typeface="Arial" panose="020B0604020202020204" pitchFamily="34" charset="0"/>
              </a:rPr>
              <a:t>inclined</a:t>
            </a:r>
            <a:r>
              <a:rPr lang="de-DE" altLang="de-DE" sz="2000" b="1" dirty="0">
                <a:solidFill>
                  <a:schemeClr val="bg2"/>
                </a:solidFill>
                <a:latin typeface="Arial" panose="020B0604020202020204" pitchFamily="34" charset="0"/>
              </a:rPr>
              <a:t> flat </a:t>
            </a:r>
            <a:r>
              <a:rPr lang="de-DE" altLang="de-DE" sz="2000" b="1" dirty="0" err="1">
                <a:solidFill>
                  <a:schemeClr val="bg2"/>
                </a:solidFill>
                <a:latin typeface="Arial" panose="020B0604020202020204" pitchFamily="34" charset="0"/>
              </a:rPr>
              <a:t>plate</a:t>
            </a:r>
            <a:r>
              <a:rPr lang="de-DE" altLang="de-DE" sz="2000" b="1" dirty="0">
                <a:solidFill>
                  <a:schemeClr val="bg2"/>
                </a:solidFill>
                <a:latin typeface="Arial" panose="020B0604020202020204" pitchFamily="34" charset="0"/>
              </a:rPr>
              <a:t> </a:t>
            </a:r>
          </a:p>
          <a:p>
            <a:pPr algn="ctr" eaLnBrk="0" hangingPunct="0"/>
            <a:r>
              <a:rPr lang="de-DE" altLang="de-DE" sz="2000" b="1" dirty="0">
                <a:solidFill>
                  <a:schemeClr val="bg2"/>
                </a:solidFill>
                <a:latin typeface="Arial" panose="020B0604020202020204" pitchFamily="34" charset="0"/>
              </a:rPr>
              <a:t>The </a:t>
            </a:r>
            <a:r>
              <a:rPr lang="de-DE" altLang="de-DE" sz="2000" b="1" dirty="0" err="1">
                <a:solidFill>
                  <a:schemeClr val="bg2"/>
                </a:solidFill>
                <a:latin typeface="Arial" panose="020B0604020202020204" pitchFamily="34" charset="0"/>
              </a:rPr>
              <a:t>experiment</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is</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replaced</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here</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by</a:t>
            </a:r>
            <a:r>
              <a:rPr lang="de-DE" altLang="de-DE" sz="2000" b="1">
                <a:solidFill>
                  <a:schemeClr val="bg2"/>
                </a:solidFill>
                <a:latin typeface="Arial" panose="020B0604020202020204" pitchFamily="34" charset="0"/>
              </a:rPr>
              <a:t> a </a:t>
            </a:r>
            <a:r>
              <a:rPr lang="de-DE" altLang="de-DE" sz="2000" b="1" dirty="0" err="1">
                <a:solidFill>
                  <a:schemeClr val="bg2"/>
                </a:solidFill>
                <a:latin typeface="Arial" panose="020B0604020202020204" pitchFamily="34" charset="0"/>
              </a:rPr>
              <a:t>video</a:t>
            </a:r>
            <a:r>
              <a:rPr lang="de-DE" altLang="de-DE" sz="2000" b="1" dirty="0">
                <a:solidFill>
                  <a:schemeClr val="bg2"/>
                </a:solidFill>
                <a:latin typeface="Arial" panose="020B0604020202020204" pitchFamily="34" charset="0"/>
              </a:rPr>
              <a:t> </a:t>
            </a:r>
            <a:r>
              <a:rPr lang="de-DE" altLang="de-DE" sz="2000" b="1" dirty="0" err="1">
                <a:solidFill>
                  <a:schemeClr val="bg2"/>
                </a:solidFill>
                <a:latin typeface="Arial" panose="020B0604020202020204" pitchFamily="34" charset="0"/>
              </a:rPr>
              <a:t>clip</a:t>
            </a:r>
            <a:r>
              <a:rPr lang="de-DE" altLang="de-DE" sz="1600" b="1" dirty="0" err="1">
                <a:solidFill>
                  <a:schemeClr val="bg1"/>
                </a:solidFill>
                <a:latin typeface="Arial" panose="020B0604020202020204" pitchFamily="34" charset="0"/>
              </a:rPr>
              <a:t>t</a:t>
            </a:r>
            <a:endParaRPr lang="de-DE" altLang="de-DE" sz="1600" b="1" i="1" dirty="0">
              <a:solidFill>
                <a:schemeClr val="bg2"/>
              </a:solidFill>
              <a:latin typeface="Arial" panose="020B0604020202020204" pitchFamily="34" charset="0"/>
            </a:endParaRPr>
          </a:p>
          <a:p>
            <a:pPr algn="ctr" eaLnBrk="0" hangingPunct="0"/>
            <a:r>
              <a:rPr lang="de-DE" altLang="de-DE" sz="2000" b="1" i="1" dirty="0">
                <a:solidFill>
                  <a:schemeClr val="bg2"/>
                </a:solidFill>
                <a:latin typeface="Arial" panose="020B0604020202020204" pitchFamily="34" charset="0"/>
              </a:rPr>
              <a:t>Auftrieb als Folge einer angestellten ebenen Platte</a:t>
            </a:r>
          </a:p>
        </p:txBody>
      </p:sp>
      <p:pic>
        <p:nvPicPr>
          <p:cNvPr id="3" name="liftingsurface">
            <a:hlinkClick r:id="" action="ppaction://media"/>
            <a:extLst>
              <a:ext uri="{FF2B5EF4-FFF2-40B4-BE49-F238E27FC236}">
                <a16:creationId xmlns:a16="http://schemas.microsoft.com/office/drawing/2014/main" id="{78E142A1-9EF5-AC9D-1858-7500B20F28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76736" y="1988840"/>
            <a:ext cx="5472608" cy="375264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80DB47A9-6772-1194-9145-286CCA90E2FE}"/>
              </a:ext>
            </a:extLst>
          </p:cNvPr>
          <p:cNvSpPr>
            <a:spLocks noGrp="1"/>
          </p:cNvSpPr>
          <p:nvPr>
            <p:ph type="sldNum" sz="quarter" idx="10"/>
          </p:nvPr>
        </p:nvSpPr>
        <p:spPr/>
        <p:txBody>
          <a:bodyPr/>
          <a:lstStyle/>
          <a:p>
            <a:fld id="{501EFE61-EAB3-44F3-B57D-58ED280DD799}" type="slidenum">
              <a:rPr lang="de-DE" altLang="de-DE"/>
              <a:pPr/>
              <a:t>15</a:t>
            </a:fld>
            <a:r>
              <a:rPr lang="de-DE" altLang="de-DE"/>
              <a:t> (22)</a:t>
            </a:r>
          </a:p>
        </p:txBody>
      </p:sp>
      <p:sp>
        <p:nvSpPr>
          <p:cNvPr id="369666" name="Rectangle 2">
            <a:extLst>
              <a:ext uri="{FF2B5EF4-FFF2-40B4-BE49-F238E27FC236}">
                <a16:creationId xmlns:a16="http://schemas.microsoft.com/office/drawing/2014/main" id="{EF823967-3A9D-CE86-76B0-CC6D154C942A}"/>
              </a:ext>
            </a:extLst>
          </p:cNvPr>
          <p:cNvSpPr>
            <a:spLocks noGrp="1" noChangeArrowheads="1"/>
          </p:cNvSpPr>
          <p:nvPr>
            <p:ph type="title"/>
          </p:nvPr>
        </p:nvSpPr>
        <p:spPr>
          <a:xfrm>
            <a:off x="273050" y="71438"/>
            <a:ext cx="9145588" cy="431800"/>
          </a:xfrm>
          <a:noFill/>
        </p:spPr>
        <p:txBody>
          <a:bodyPr/>
          <a:lstStyle/>
          <a:p>
            <a:pPr>
              <a:lnSpc>
                <a:spcPct val="100000"/>
              </a:lnSpc>
            </a:pPr>
            <a:r>
              <a:rPr lang="en-GB" altLang="de-DE" sz="1600">
                <a:solidFill>
                  <a:schemeClr val="bg1"/>
                </a:solidFill>
              </a:rPr>
              <a:t>Where does the lift come from?– </a:t>
            </a:r>
            <a:r>
              <a:rPr lang="en-GB" altLang="de-DE" sz="1600" i="1">
                <a:solidFill>
                  <a:srgbClr val="FFFFCC"/>
                </a:solidFill>
              </a:rPr>
              <a:t>Woher kommt der Auftrieb? </a:t>
            </a:r>
            <a:br>
              <a:rPr lang="en-GB" altLang="de-DE" sz="1600" i="1">
                <a:solidFill>
                  <a:srgbClr val="FFFFCC"/>
                </a:solidFill>
              </a:rPr>
            </a:br>
            <a:r>
              <a:rPr lang="en-GB" altLang="de-DE" sz="1600">
                <a:solidFill>
                  <a:schemeClr val="bg1"/>
                </a:solidFill>
              </a:rPr>
              <a:t>Advanced level! – </a:t>
            </a:r>
            <a:r>
              <a:rPr lang="en-GB" altLang="de-DE" sz="1600" i="1">
                <a:solidFill>
                  <a:srgbClr val="FFFFCC"/>
                </a:solidFill>
              </a:rPr>
              <a:t>Für Fortgeschrittene! </a:t>
            </a:r>
          </a:p>
        </p:txBody>
      </p:sp>
      <p:sp>
        <p:nvSpPr>
          <p:cNvPr id="369667" name="Text Box 3">
            <a:extLst>
              <a:ext uri="{FF2B5EF4-FFF2-40B4-BE49-F238E27FC236}">
                <a16:creationId xmlns:a16="http://schemas.microsoft.com/office/drawing/2014/main" id="{ABF50C49-FE53-FEC2-ECDE-0C5933D25C7B}"/>
              </a:ext>
            </a:extLst>
          </p:cNvPr>
          <p:cNvSpPr txBox="1">
            <a:spLocks noChangeArrowheads="1"/>
          </p:cNvSpPr>
          <p:nvPr/>
        </p:nvSpPr>
        <p:spPr bwMode="auto">
          <a:xfrm>
            <a:off x="1208088" y="5876925"/>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The change in mass flow – </a:t>
            </a:r>
            <a:r>
              <a:rPr lang="de-DE" altLang="de-DE" sz="2000" b="1" i="1">
                <a:solidFill>
                  <a:srgbClr val="000099"/>
                </a:solidFill>
                <a:latin typeface="Arial" panose="020B0604020202020204" pitchFamily="34" charset="0"/>
              </a:rPr>
              <a:t>Die Änderung im Massenstrom</a:t>
            </a:r>
          </a:p>
        </p:txBody>
      </p:sp>
      <p:sp>
        <p:nvSpPr>
          <p:cNvPr id="369668" name="Text Box 4">
            <a:extLst>
              <a:ext uri="{FF2B5EF4-FFF2-40B4-BE49-F238E27FC236}">
                <a16:creationId xmlns:a16="http://schemas.microsoft.com/office/drawing/2014/main" id="{02391C43-7FF2-485F-3DE5-9FBF762C04B6}"/>
              </a:ext>
            </a:extLst>
          </p:cNvPr>
          <p:cNvSpPr txBox="1">
            <a:spLocks noChangeArrowheads="1"/>
          </p:cNvSpPr>
          <p:nvPr/>
        </p:nvSpPr>
        <p:spPr bwMode="auto">
          <a:xfrm>
            <a:off x="344488" y="692150"/>
            <a:ext cx="460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Lift –</a:t>
            </a:r>
            <a:r>
              <a:rPr lang="de-DE" altLang="de-DE" sz="2000" b="1" i="1">
                <a:solidFill>
                  <a:srgbClr val="000099"/>
                </a:solidFill>
                <a:latin typeface="Arial" panose="020B0604020202020204" pitchFamily="34" charset="0"/>
              </a:rPr>
              <a:t> (dynamischer) Auftrieb</a:t>
            </a:r>
          </a:p>
        </p:txBody>
      </p:sp>
      <p:pic>
        <p:nvPicPr>
          <p:cNvPr id="369670" name="Picture 6">
            <a:extLst>
              <a:ext uri="{FF2B5EF4-FFF2-40B4-BE49-F238E27FC236}">
                <a16:creationId xmlns:a16="http://schemas.microsoft.com/office/drawing/2014/main" id="{6E96CEBD-623D-46F0-68A8-A79173936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125538"/>
            <a:ext cx="4862513" cy="3348037"/>
          </a:xfrm>
          <a:prstGeom prst="rect">
            <a:avLst/>
          </a:prstGeom>
          <a:noFill/>
          <a:extLst>
            <a:ext uri="{909E8E84-426E-40DD-AFC4-6F175D3DCCD1}">
              <a14:hiddenFill xmlns:a14="http://schemas.microsoft.com/office/drawing/2010/main">
                <a:solidFill>
                  <a:srgbClr val="FFFFFF"/>
                </a:solidFill>
              </a14:hiddenFill>
            </a:ext>
          </a:extLst>
        </p:spPr>
      </p:pic>
      <p:pic>
        <p:nvPicPr>
          <p:cNvPr id="369671" name="Picture 7">
            <a:extLst>
              <a:ext uri="{FF2B5EF4-FFF2-40B4-BE49-F238E27FC236}">
                <a16:creationId xmlns:a16="http://schemas.microsoft.com/office/drawing/2014/main" id="{59B9BCDC-4124-9E50-44F3-E2A9BA1B5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88" y="1125538"/>
            <a:ext cx="4862512" cy="3348037"/>
          </a:xfrm>
          <a:prstGeom prst="rect">
            <a:avLst/>
          </a:prstGeom>
          <a:noFill/>
          <a:extLst>
            <a:ext uri="{909E8E84-426E-40DD-AFC4-6F175D3DCCD1}">
              <a14:hiddenFill xmlns:a14="http://schemas.microsoft.com/office/drawing/2010/main">
                <a:solidFill>
                  <a:srgbClr val="FFFFFF"/>
                </a:solidFill>
              </a14:hiddenFill>
            </a:ext>
          </a:extLst>
        </p:spPr>
      </p:pic>
      <p:grpSp>
        <p:nvGrpSpPr>
          <p:cNvPr id="369686" name="Group 22">
            <a:extLst>
              <a:ext uri="{FF2B5EF4-FFF2-40B4-BE49-F238E27FC236}">
                <a16:creationId xmlns:a16="http://schemas.microsoft.com/office/drawing/2014/main" id="{396ADC02-927D-E169-5B3B-C396C6067652}"/>
              </a:ext>
            </a:extLst>
          </p:cNvPr>
          <p:cNvGrpSpPr>
            <a:grpSpLocks/>
          </p:cNvGrpSpPr>
          <p:nvPr/>
        </p:nvGrpSpPr>
        <p:grpSpPr bwMode="auto">
          <a:xfrm>
            <a:off x="849313" y="2060575"/>
            <a:ext cx="71437" cy="1295400"/>
            <a:chOff x="535" y="1434"/>
            <a:chExt cx="45" cy="816"/>
          </a:xfrm>
        </p:grpSpPr>
        <p:sp>
          <p:nvSpPr>
            <p:cNvPr id="369672" name="Rectangle 8">
              <a:extLst>
                <a:ext uri="{FF2B5EF4-FFF2-40B4-BE49-F238E27FC236}">
                  <a16:creationId xmlns:a16="http://schemas.microsoft.com/office/drawing/2014/main" id="{F2DF6F38-E7E1-4DA6-F429-DAB95821BCB8}"/>
                </a:ext>
              </a:extLst>
            </p:cNvPr>
            <p:cNvSpPr>
              <a:spLocks noChangeArrowheads="1"/>
            </p:cNvSpPr>
            <p:nvPr/>
          </p:nvSpPr>
          <p:spPr bwMode="auto">
            <a:xfrm>
              <a:off x="535" y="1434"/>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9673" name="Rectangle 9">
              <a:extLst>
                <a:ext uri="{FF2B5EF4-FFF2-40B4-BE49-F238E27FC236}">
                  <a16:creationId xmlns:a16="http://schemas.microsoft.com/office/drawing/2014/main" id="{8E3CA112-AA21-0E00-5298-4827BE24DBAD}"/>
                </a:ext>
              </a:extLst>
            </p:cNvPr>
            <p:cNvSpPr>
              <a:spLocks noChangeArrowheads="1"/>
            </p:cNvSpPr>
            <p:nvPr/>
          </p:nvSpPr>
          <p:spPr bwMode="auto">
            <a:xfrm>
              <a:off x="535" y="1842"/>
              <a:ext cx="45" cy="40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9682" name="Group 18">
            <a:extLst>
              <a:ext uri="{FF2B5EF4-FFF2-40B4-BE49-F238E27FC236}">
                <a16:creationId xmlns:a16="http://schemas.microsoft.com/office/drawing/2014/main" id="{3262C0B3-899E-4F23-AE29-D712A8A6903A}"/>
              </a:ext>
            </a:extLst>
          </p:cNvPr>
          <p:cNvGrpSpPr>
            <a:grpSpLocks/>
          </p:cNvGrpSpPr>
          <p:nvPr/>
        </p:nvGrpSpPr>
        <p:grpSpPr bwMode="auto">
          <a:xfrm>
            <a:off x="1065213" y="4510088"/>
            <a:ext cx="71437" cy="1295400"/>
            <a:chOff x="671" y="2840"/>
            <a:chExt cx="45" cy="816"/>
          </a:xfrm>
        </p:grpSpPr>
        <p:sp>
          <p:nvSpPr>
            <p:cNvPr id="369674" name="Rectangle 10">
              <a:extLst>
                <a:ext uri="{FF2B5EF4-FFF2-40B4-BE49-F238E27FC236}">
                  <a16:creationId xmlns:a16="http://schemas.microsoft.com/office/drawing/2014/main" id="{5D62299E-FBE1-DE5E-B39E-8ABEB7874074}"/>
                </a:ext>
              </a:extLst>
            </p:cNvPr>
            <p:cNvSpPr>
              <a:spLocks noChangeArrowheads="1"/>
            </p:cNvSpPr>
            <p:nvPr/>
          </p:nvSpPr>
          <p:spPr bwMode="auto">
            <a:xfrm>
              <a:off x="671" y="2840"/>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9675" name="Rectangle 11">
              <a:extLst>
                <a:ext uri="{FF2B5EF4-FFF2-40B4-BE49-F238E27FC236}">
                  <a16:creationId xmlns:a16="http://schemas.microsoft.com/office/drawing/2014/main" id="{C3DECDED-45B5-1BB8-B73B-107D213586EB}"/>
                </a:ext>
              </a:extLst>
            </p:cNvPr>
            <p:cNvSpPr>
              <a:spLocks noChangeArrowheads="1"/>
            </p:cNvSpPr>
            <p:nvPr/>
          </p:nvSpPr>
          <p:spPr bwMode="auto">
            <a:xfrm>
              <a:off x="671" y="3248"/>
              <a:ext cx="45" cy="40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9687" name="Group 23">
            <a:extLst>
              <a:ext uri="{FF2B5EF4-FFF2-40B4-BE49-F238E27FC236}">
                <a16:creationId xmlns:a16="http://schemas.microsoft.com/office/drawing/2014/main" id="{60E9BBDE-4F86-8097-68A3-1405E09D6991}"/>
              </a:ext>
            </a:extLst>
          </p:cNvPr>
          <p:cNvGrpSpPr>
            <a:grpSpLocks/>
          </p:cNvGrpSpPr>
          <p:nvPr/>
        </p:nvGrpSpPr>
        <p:grpSpPr bwMode="auto">
          <a:xfrm>
            <a:off x="5673725" y="2060575"/>
            <a:ext cx="71438" cy="1296988"/>
            <a:chOff x="3574" y="1434"/>
            <a:chExt cx="45" cy="817"/>
          </a:xfrm>
        </p:grpSpPr>
        <p:sp>
          <p:nvSpPr>
            <p:cNvPr id="369676" name="Rectangle 12">
              <a:extLst>
                <a:ext uri="{FF2B5EF4-FFF2-40B4-BE49-F238E27FC236}">
                  <a16:creationId xmlns:a16="http://schemas.microsoft.com/office/drawing/2014/main" id="{26900B24-4382-A616-4A5C-A23653E673DF}"/>
                </a:ext>
              </a:extLst>
            </p:cNvPr>
            <p:cNvSpPr>
              <a:spLocks noChangeArrowheads="1"/>
            </p:cNvSpPr>
            <p:nvPr/>
          </p:nvSpPr>
          <p:spPr bwMode="auto">
            <a:xfrm>
              <a:off x="3574" y="1434"/>
              <a:ext cx="45" cy="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9677" name="Rectangle 13">
              <a:extLst>
                <a:ext uri="{FF2B5EF4-FFF2-40B4-BE49-F238E27FC236}">
                  <a16:creationId xmlns:a16="http://schemas.microsoft.com/office/drawing/2014/main" id="{0B5F0269-E712-4349-577D-25A31A9E54F5}"/>
                </a:ext>
              </a:extLst>
            </p:cNvPr>
            <p:cNvSpPr>
              <a:spLocks noChangeArrowheads="1"/>
            </p:cNvSpPr>
            <p:nvPr/>
          </p:nvSpPr>
          <p:spPr bwMode="auto">
            <a:xfrm>
              <a:off x="3574" y="1933"/>
              <a:ext cx="45" cy="31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69683" name="Group 19">
            <a:extLst>
              <a:ext uri="{FF2B5EF4-FFF2-40B4-BE49-F238E27FC236}">
                <a16:creationId xmlns:a16="http://schemas.microsoft.com/office/drawing/2014/main" id="{FC8A6206-7143-712F-35DF-2EF41D3A9D6E}"/>
              </a:ext>
            </a:extLst>
          </p:cNvPr>
          <p:cNvGrpSpPr>
            <a:grpSpLocks/>
          </p:cNvGrpSpPr>
          <p:nvPr/>
        </p:nvGrpSpPr>
        <p:grpSpPr bwMode="auto">
          <a:xfrm>
            <a:off x="1423988" y="4508500"/>
            <a:ext cx="71437" cy="1296988"/>
            <a:chOff x="897" y="2840"/>
            <a:chExt cx="45" cy="817"/>
          </a:xfrm>
        </p:grpSpPr>
        <p:sp>
          <p:nvSpPr>
            <p:cNvPr id="369678" name="Rectangle 14">
              <a:extLst>
                <a:ext uri="{FF2B5EF4-FFF2-40B4-BE49-F238E27FC236}">
                  <a16:creationId xmlns:a16="http://schemas.microsoft.com/office/drawing/2014/main" id="{1B0CEDB0-A181-B860-D76A-ABBA612ED231}"/>
                </a:ext>
              </a:extLst>
            </p:cNvPr>
            <p:cNvSpPr>
              <a:spLocks noChangeArrowheads="1"/>
            </p:cNvSpPr>
            <p:nvPr/>
          </p:nvSpPr>
          <p:spPr bwMode="auto">
            <a:xfrm>
              <a:off x="897" y="2840"/>
              <a:ext cx="45" cy="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9679" name="Rectangle 15">
              <a:extLst>
                <a:ext uri="{FF2B5EF4-FFF2-40B4-BE49-F238E27FC236}">
                  <a16:creationId xmlns:a16="http://schemas.microsoft.com/office/drawing/2014/main" id="{39645768-4782-9989-01A1-333A553E0A14}"/>
                </a:ext>
              </a:extLst>
            </p:cNvPr>
            <p:cNvSpPr>
              <a:spLocks noChangeArrowheads="1"/>
            </p:cNvSpPr>
            <p:nvPr/>
          </p:nvSpPr>
          <p:spPr bwMode="auto">
            <a:xfrm>
              <a:off x="897" y="3339"/>
              <a:ext cx="45" cy="31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69680" name="Text Box 16">
            <a:extLst>
              <a:ext uri="{FF2B5EF4-FFF2-40B4-BE49-F238E27FC236}">
                <a16:creationId xmlns:a16="http://schemas.microsoft.com/office/drawing/2014/main" id="{9558750E-4002-1AF1-F73D-A93CF8BD151B}"/>
              </a:ext>
            </a:extLst>
          </p:cNvPr>
          <p:cNvSpPr txBox="1">
            <a:spLocks noChangeArrowheads="1"/>
          </p:cNvSpPr>
          <p:nvPr/>
        </p:nvSpPr>
        <p:spPr bwMode="auto">
          <a:xfrm>
            <a:off x="2000250" y="4437063"/>
            <a:ext cx="7416800" cy="135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Constant volume flow Q. Without angle of incidence (left), equal massflow below and above the profile. With angle of incidence (right), more mass flows on the upper side than does on the lower side. </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Konstanter Volumenstrom Q. Ohne Anstellwinkel (links) sind die Massenströme oberhalb und unterhalb des Profile gleich. Mit Anstellwinkel (rechts) strömt oberhalb mehr Masse über die obere Seite als über die untere Seite. </a:t>
            </a:r>
          </a:p>
        </p:txBody>
      </p:sp>
      <p:sp>
        <p:nvSpPr>
          <p:cNvPr id="369681" name="Rectangle 17">
            <a:extLst>
              <a:ext uri="{FF2B5EF4-FFF2-40B4-BE49-F238E27FC236}">
                <a16:creationId xmlns:a16="http://schemas.microsoft.com/office/drawing/2014/main" id="{34330965-4296-8FD0-E1CC-1B71893BEFA6}"/>
              </a:ext>
            </a:extLst>
          </p:cNvPr>
          <p:cNvSpPr>
            <a:spLocks noChangeArrowheads="1"/>
          </p:cNvSpPr>
          <p:nvPr/>
        </p:nvSpPr>
        <p:spPr bwMode="auto">
          <a:xfrm>
            <a:off x="631825" y="4508500"/>
            <a:ext cx="215900" cy="129698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9684" name="Text Box 20">
            <a:extLst>
              <a:ext uri="{FF2B5EF4-FFF2-40B4-BE49-F238E27FC236}">
                <a16:creationId xmlns:a16="http://schemas.microsoft.com/office/drawing/2014/main" id="{316170E2-272C-74F7-4462-E33321AC12B7}"/>
              </a:ext>
            </a:extLst>
          </p:cNvPr>
          <p:cNvSpPr txBox="1">
            <a:spLocks noChangeArrowheads="1"/>
          </p:cNvSpPr>
          <p:nvPr/>
        </p:nvSpPr>
        <p:spPr bwMode="auto">
          <a:xfrm>
            <a:off x="252413" y="4816475"/>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b="1">
                <a:latin typeface="Arial" panose="020B0604020202020204" pitchFamily="34" charset="0"/>
              </a:rPr>
              <a:t>Q</a:t>
            </a:r>
          </a:p>
        </p:txBody>
      </p:sp>
      <p:sp>
        <p:nvSpPr>
          <p:cNvPr id="369685" name="Text Box 21">
            <a:extLst>
              <a:ext uri="{FF2B5EF4-FFF2-40B4-BE49-F238E27FC236}">
                <a16:creationId xmlns:a16="http://schemas.microsoft.com/office/drawing/2014/main" id="{3415FBA4-4F73-3829-B1F9-E3471E5DB96F}"/>
              </a:ext>
            </a:extLst>
          </p:cNvPr>
          <p:cNvSpPr txBox="1">
            <a:spLocks noChangeArrowheads="1"/>
          </p:cNvSpPr>
          <p:nvPr/>
        </p:nvSpPr>
        <p:spPr bwMode="auto">
          <a:xfrm>
            <a:off x="5024438" y="692150"/>
            <a:ext cx="4602162"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Contour lines: Magnitude of velocity</a:t>
            </a:r>
          </a:p>
          <a:p>
            <a:pPr eaLnBrk="0" hangingPunct="0">
              <a:lnSpc>
                <a:spcPct val="90000"/>
              </a:lnSpc>
              <a:spcBef>
                <a:spcPct val="50000"/>
              </a:spcBef>
            </a:pPr>
            <a:r>
              <a:rPr lang="de-DE" altLang="de-DE" sz="1400" b="1" i="1">
                <a:solidFill>
                  <a:srgbClr val="000099"/>
                </a:solidFill>
                <a:latin typeface="Arial" panose="020B0604020202020204" pitchFamily="34" charset="0"/>
              </a:rPr>
              <a:t>Höhenlinien: Betrag der Geschwindigkeit</a:t>
            </a: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C1698C0F-DBAF-E1EB-0F9E-D13B1D3FC515}"/>
              </a:ext>
            </a:extLst>
          </p:cNvPr>
          <p:cNvSpPr>
            <a:spLocks noGrp="1"/>
          </p:cNvSpPr>
          <p:nvPr>
            <p:ph type="sldNum" sz="quarter" idx="10"/>
          </p:nvPr>
        </p:nvSpPr>
        <p:spPr/>
        <p:txBody>
          <a:bodyPr/>
          <a:lstStyle/>
          <a:p>
            <a:fld id="{FD34381F-6B7D-45EB-8419-5474A0FCB3BE}" type="slidenum">
              <a:rPr lang="de-DE" altLang="de-DE"/>
              <a:pPr/>
              <a:t>16</a:t>
            </a:fld>
            <a:r>
              <a:rPr lang="de-DE" altLang="de-DE"/>
              <a:t> (22)</a:t>
            </a:r>
          </a:p>
        </p:txBody>
      </p:sp>
      <p:pic>
        <p:nvPicPr>
          <p:cNvPr id="382999" name="Picture 23">
            <a:extLst>
              <a:ext uri="{FF2B5EF4-FFF2-40B4-BE49-F238E27FC236}">
                <a16:creationId xmlns:a16="http://schemas.microsoft.com/office/drawing/2014/main" id="{8E74D864-8F97-71D6-9904-6B40F89BF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125538"/>
            <a:ext cx="4862512" cy="3348037"/>
          </a:xfrm>
          <a:prstGeom prst="rect">
            <a:avLst/>
          </a:prstGeom>
          <a:noFill/>
          <a:extLst>
            <a:ext uri="{909E8E84-426E-40DD-AFC4-6F175D3DCCD1}">
              <a14:hiddenFill xmlns:a14="http://schemas.microsoft.com/office/drawing/2010/main">
                <a:solidFill>
                  <a:srgbClr val="FFFFFF"/>
                </a:solidFill>
              </a14:hiddenFill>
            </a:ext>
          </a:extLst>
        </p:spPr>
      </p:pic>
      <p:pic>
        <p:nvPicPr>
          <p:cNvPr id="383000" name="Picture 24">
            <a:extLst>
              <a:ext uri="{FF2B5EF4-FFF2-40B4-BE49-F238E27FC236}">
                <a16:creationId xmlns:a16="http://schemas.microsoft.com/office/drawing/2014/main" id="{5ED3EEF3-F1D7-9628-8E44-56E474A82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88" y="1125538"/>
            <a:ext cx="4862512" cy="3348037"/>
          </a:xfrm>
          <a:prstGeom prst="rect">
            <a:avLst/>
          </a:prstGeom>
          <a:noFill/>
          <a:extLst>
            <a:ext uri="{909E8E84-426E-40DD-AFC4-6F175D3DCCD1}">
              <a14:hiddenFill xmlns:a14="http://schemas.microsoft.com/office/drawing/2010/main">
                <a:solidFill>
                  <a:srgbClr val="FFFFFF"/>
                </a:solidFill>
              </a14:hiddenFill>
            </a:ext>
          </a:extLst>
        </p:spPr>
      </p:pic>
      <p:sp>
        <p:nvSpPr>
          <p:cNvPr id="382978" name="Rectangle 2">
            <a:extLst>
              <a:ext uri="{FF2B5EF4-FFF2-40B4-BE49-F238E27FC236}">
                <a16:creationId xmlns:a16="http://schemas.microsoft.com/office/drawing/2014/main" id="{36CE43A4-F68C-7F1D-A0EA-B93B25E41EE0}"/>
              </a:ext>
            </a:extLst>
          </p:cNvPr>
          <p:cNvSpPr>
            <a:spLocks noGrp="1" noChangeArrowheads="1"/>
          </p:cNvSpPr>
          <p:nvPr>
            <p:ph type="title"/>
          </p:nvPr>
        </p:nvSpPr>
        <p:spPr>
          <a:xfrm>
            <a:off x="271463" y="71438"/>
            <a:ext cx="7418387" cy="431800"/>
          </a:xfrm>
          <a:noFill/>
        </p:spPr>
        <p:txBody>
          <a:bodyPr/>
          <a:lstStyle/>
          <a:p>
            <a:pPr>
              <a:lnSpc>
                <a:spcPct val="100000"/>
              </a:lnSpc>
            </a:pPr>
            <a:r>
              <a:rPr lang="en-GB" altLang="de-DE" sz="1600">
                <a:solidFill>
                  <a:schemeClr val="bg1"/>
                </a:solidFill>
              </a:rPr>
              <a:t>Where does the lift come from? – </a:t>
            </a:r>
            <a:r>
              <a:rPr lang="en-GB" altLang="de-DE" sz="1600" i="1">
                <a:solidFill>
                  <a:srgbClr val="FFFFCC"/>
                </a:solidFill>
              </a:rPr>
              <a:t>Woher kommt der Auftrieb?</a:t>
            </a:r>
            <a:br>
              <a:rPr lang="en-GB" altLang="de-DE" sz="1600" i="1">
                <a:solidFill>
                  <a:srgbClr val="FFFFCC"/>
                </a:solidFill>
              </a:rPr>
            </a:br>
            <a:r>
              <a:rPr lang="en-GB" altLang="de-DE" sz="1600" i="1">
                <a:solidFill>
                  <a:srgbClr val="FFFFCC"/>
                </a:solidFill>
              </a:rPr>
              <a:t> </a:t>
            </a:r>
            <a:r>
              <a:rPr lang="en-GB" altLang="de-DE" sz="1600">
                <a:solidFill>
                  <a:schemeClr val="bg1"/>
                </a:solidFill>
              </a:rPr>
              <a:t>Advanced level! – </a:t>
            </a:r>
            <a:r>
              <a:rPr lang="en-GB" altLang="de-DE" sz="1600" i="1">
                <a:solidFill>
                  <a:srgbClr val="FFFFCC"/>
                </a:solidFill>
              </a:rPr>
              <a:t>Für Fortgeschrittene! </a:t>
            </a:r>
          </a:p>
        </p:txBody>
      </p:sp>
      <p:sp>
        <p:nvSpPr>
          <p:cNvPr id="382979" name="Text Box 3">
            <a:extLst>
              <a:ext uri="{FF2B5EF4-FFF2-40B4-BE49-F238E27FC236}">
                <a16:creationId xmlns:a16="http://schemas.microsoft.com/office/drawing/2014/main" id="{A94313FE-E53C-7046-32E9-5D8EE4743107}"/>
              </a:ext>
            </a:extLst>
          </p:cNvPr>
          <p:cNvSpPr txBox="1">
            <a:spLocks noChangeArrowheads="1"/>
          </p:cNvSpPr>
          <p:nvPr/>
        </p:nvSpPr>
        <p:spPr bwMode="auto">
          <a:xfrm>
            <a:off x="920750" y="5876925"/>
            <a:ext cx="849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Change in pressure causes lift – </a:t>
            </a:r>
            <a:r>
              <a:rPr lang="de-DE" altLang="de-DE" sz="2000" b="1" i="1">
                <a:solidFill>
                  <a:srgbClr val="000099"/>
                </a:solidFill>
                <a:latin typeface="Arial" panose="020B0604020202020204" pitchFamily="34" charset="0"/>
              </a:rPr>
              <a:t>Änderung im Druck ergibt Auftrieb</a:t>
            </a:r>
          </a:p>
        </p:txBody>
      </p:sp>
      <p:sp>
        <p:nvSpPr>
          <p:cNvPr id="382980" name="Text Box 4">
            <a:extLst>
              <a:ext uri="{FF2B5EF4-FFF2-40B4-BE49-F238E27FC236}">
                <a16:creationId xmlns:a16="http://schemas.microsoft.com/office/drawing/2014/main" id="{76037E03-8D34-50B6-0D6A-EAAA9395D3F3}"/>
              </a:ext>
            </a:extLst>
          </p:cNvPr>
          <p:cNvSpPr txBox="1">
            <a:spLocks noChangeArrowheads="1"/>
          </p:cNvSpPr>
          <p:nvPr/>
        </p:nvSpPr>
        <p:spPr bwMode="auto">
          <a:xfrm>
            <a:off x="344488" y="765175"/>
            <a:ext cx="460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Lift –</a:t>
            </a:r>
            <a:r>
              <a:rPr lang="de-DE" altLang="de-DE" sz="2000" b="1" i="1">
                <a:solidFill>
                  <a:srgbClr val="000099"/>
                </a:solidFill>
                <a:latin typeface="Arial" panose="020B0604020202020204" pitchFamily="34" charset="0"/>
              </a:rPr>
              <a:t> (dynamischer) Auftrieb</a:t>
            </a:r>
          </a:p>
        </p:txBody>
      </p:sp>
      <p:grpSp>
        <p:nvGrpSpPr>
          <p:cNvPr id="382997" name="Group 21">
            <a:extLst>
              <a:ext uri="{FF2B5EF4-FFF2-40B4-BE49-F238E27FC236}">
                <a16:creationId xmlns:a16="http://schemas.microsoft.com/office/drawing/2014/main" id="{90EEF43C-E4EE-3F50-1F9A-489A92F0D329}"/>
              </a:ext>
            </a:extLst>
          </p:cNvPr>
          <p:cNvGrpSpPr>
            <a:grpSpLocks/>
          </p:cNvGrpSpPr>
          <p:nvPr/>
        </p:nvGrpSpPr>
        <p:grpSpPr bwMode="auto">
          <a:xfrm>
            <a:off x="776288" y="2060575"/>
            <a:ext cx="71437" cy="1295400"/>
            <a:chOff x="535" y="1434"/>
            <a:chExt cx="45" cy="816"/>
          </a:xfrm>
        </p:grpSpPr>
        <p:sp>
          <p:nvSpPr>
            <p:cNvPr id="382983" name="Rectangle 7">
              <a:extLst>
                <a:ext uri="{FF2B5EF4-FFF2-40B4-BE49-F238E27FC236}">
                  <a16:creationId xmlns:a16="http://schemas.microsoft.com/office/drawing/2014/main" id="{67377825-357E-20AA-6CC5-D215E77062E0}"/>
                </a:ext>
              </a:extLst>
            </p:cNvPr>
            <p:cNvSpPr>
              <a:spLocks noChangeArrowheads="1"/>
            </p:cNvSpPr>
            <p:nvPr/>
          </p:nvSpPr>
          <p:spPr bwMode="auto">
            <a:xfrm>
              <a:off x="535" y="1434"/>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4" name="Rectangle 8">
              <a:extLst>
                <a:ext uri="{FF2B5EF4-FFF2-40B4-BE49-F238E27FC236}">
                  <a16:creationId xmlns:a16="http://schemas.microsoft.com/office/drawing/2014/main" id="{C3C55FB9-7E87-0D31-527C-1DBA9157D739}"/>
                </a:ext>
              </a:extLst>
            </p:cNvPr>
            <p:cNvSpPr>
              <a:spLocks noChangeArrowheads="1"/>
            </p:cNvSpPr>
            <p:nvPr/>
          </p:nvSpPr>
          <p:spPr bwMode="auto">
            <a:xfrm>
              <a:off x="535" y="1842"/>
              <a:ext cx="45" cy="40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82985" name="Group 9">
            <a:extLst>
              <a:ext uri="{FF2B5EF4-FFF2-40B4-BE49-F238E27FC236}">
                <a16:creationId xmlns:a16="http://schemas.microsoft.com/office/drawing/2014/main" id="{6D9A0EF2-6B2D-2ECC-FC44-14125CF4D7C5}"/>
              </a:ext>
            </a:extLst>
          </p:cNvPr>
          <p:cNvGrpSpPr>
            <a:grpSpLocks/>
          </p:cNvGrpSpPr>
          <p:nvPr/>
        </p:nvGrpSpPr>
        <p:grpSpPr bwMode="auto">
          <a:xfrm>
            <a:off x="1065213" y="4510088"/>
            <a:ext cx="71437" cy="1295400"/>
            <a:chOff x="671" y="2840"/>
            <a:chExt cx="45" cy="816"/>
          </a:xfrm>
        </p:grpSpPr>
        <p:sp>
          <p:nvSpPr>
            <p:cNvPr id="382986" name="Rectangle 10">
              <a:extLst>
                <a:ext uri="{FF2B5EF4-FFF2-40B4-BE49-F238E27FC236}">
                  <a16:creationId xmlns:a16="http://schemas.microsoft.com/office/drawing/2014/main" id="{5017DE50-5510-308C-63C7-3E42180EFC15}"/>
                </a:ext>
              </a:extLst>
            </p:cNvPr>
            <p:cNvSpPr>
              <a:spLocks noChangeArrowheads="1"/>
            </p:cNvSpPr>
            <p:nvPr/>
          </p:nvSpPr>
          <p:spPr bwMode="auto">
            <a:xfrm>
              <a:off x="671" y="2840"/>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7" name="Rectangle 11">
              <a:extLst>
                <a:ext uri="{FF2B5EF4-FFF2-40B4-BE49-F238E27FC236}">
                  <a16:creationId xmlns:a16="http://schemas.microsoft.com/office/drawing/2014/main" id="{1A2FA8F2-4557-1452-E089-52DEDAF0006A}"/>
                </a:ext>
              </a:extLst>
            </p:cNvPr>
            <p:cNvSpPr>
              <a:spLocks noChangeArrowheads="1"/>
            </p:cNvSpPr>
            <p:nvPr/>
          </p:nvSpPr>
          <p:spPr bwMode="auto">
            <a:xfrm>
              <a:off x="671" y="3248"/>
              <a:ext cx="45" cy="40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82998" name="Group 22">
            <a:extLst>
              <a:ext uri="{FF2B5EF4-FFF2-40B4-BE49-F238E27FC236}">
                <a16:creationId xmlns:a16="http://schemas.microsoft.com/office/drawing/2014/main" id="{BAF8397F-DC21-2FB9-2182-2B5CC57039D1}"/>
              </a:ext>
            </a:extLst>
          </p:cNvPr>
          <p:cNvGrpSpPr>
            <a:grpSpLocks/>
          </p:cNvGrpSpPr>
          <p:nvPr/>
        </p:nvGrpSpPr>
        <p:grpSpPr bwMode="auto">
          <a:xfrm>
            <a:off x="5673725" y="2060575"/>
            <a:ext cx="71438" cy="1296988"/>
            <a:chOff x="3574" y="1434"/>
            <a:chExt cx="45" cy="817"/>
          </a:xfrm>
        </p:grpSpPr>
        <p:sp>
          <p:nvSpPr>
            <p:cNvPr id="382988" name="Rectangle 12">
              <a:extLst>
                <a:ext uri="{FF2B5EF4-FFF2-40B4-BE49-F238E27FC236}">
                  <a16:creationId xmlns:a16="http://schemas.microsoft.com/office/drawing/2014/main" id="{6E98D0F3-352A-515D-CC04-55685D535C6A}"/>
                </a:ext>
              </a:extLst>
            </p:cNvPr>
            <p:cNvSpPr>
              <a:spLocks noChangeArrowheads="1"/>
            </p:cNvSpPr>
            <p:nvPr/>
          </p:nvSpPr>
          <p:spPr bwMode="auto">
            <a:xfrm>
              <a:off x="3574" y="1434"/>
              <a:ext cx="45" cy="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9" name="Rectangle 13">
              <a:extLst>
                <a:ext uri="{FF2B5EF4-FFF2-40B4-BE49-F238E27FC236}">
                  <a16:creationId xmlns:a16="http://schemas.microsoft.com/office/drawing/2014/main" id="{F9053423-51C0-BBDC-AC2D-B296317DC84B}"/>
                </a:ext>
              </a:extLst>
            </p:cNvPr>
            <p:cNvSpPr>
              <a:spLocks noChangeArrowheads="1"/>
            </p:cNvSpPr>
            <p:nvPr/>
          </p:nvSpPr>
          <p:spPr bwMode="auto">
            <a:xfrm>
              <a:off x="3574" y="1933"/>
              <a:ext cx="45" cy="31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82990" name="Group 14">
            <a:extLst>
              <a:ext uri="{FF2B5EF4-FFF2-40B4-BE49-F238E27FC236}">
                <a16:creationId xmlns:a16="http://schemas.microsoft.com/office/drawing/2014/main" id="{D579AFCF-EA5B-AD51-1D23-9E61CEDBC0A9}"/>
              </a:ext>
            </a:extLst>
          </p:cNvPr>
          <p:cNvGrpSpPr>
            <a:grpSpLocks/>
          </p:cNvGrpSpPr>
          <p:nvPr/>
        </p:nvGrpSpPr>
        <p:grpSpPr bwMode="auto">
          <a:xfrm>
            <a:off x="1423988" y="4508500"/>
            <a:ext cx="71437" cy="1296988"/>
            <a:chOff x="897" y="2840"/>
            <a:chExt cx="45" cy="817"/>
          </a:xfrm>
        </p:grpSpPr>
        <p:sp>
          <p:nvSpPr>
            <p:cNvPr id="382991" name="Rectangle 15">
              <a:extLst>
                <a:ext uri="{FF2B5EF4-FFF2-40B4-BE49-F238E27FC236}">
                  <a16:creationId xmlns:a16="http://schemas.microsoft.com/office/drawing/2014/main" id="{50893EF3-0090-A315-D387-6A6CFB496D23}"/>
                </a:ext>
              </a:extLst>
            </p:cNvPr>
            <p:cNvSpPr>
              <a:spLocks noChangeArrowheads="1"/>
            </p:cNvSpPr>
            <p:nvPr/>
          </p:nvSpPr>
          <p:spPr bwMode="auto">
            <a:xfrm>
              <a:off x="897" y="2840"/>
              <a:ext cx="45" cy="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92" name="Rectangle 16">
              <a:extLst>
                <a:ext uri="{FF2B5EF4-FFF2-40B4-BE49-F238E27FC236}">
                  <a16:creationId xmlns:a16="http://schemas.microsoft.com/office/drawing/2014/main" id="{579CC292-BFE5-4BEE-C84A-8C5309EF04D4}"/>
                </a:ext>
              </a:extLst>
            </p:cNvPr>
            <p:cNvSpPr>
              <a:spLocks noChangeArrowheads="1"/>
            </p:cNvSpPr>
            <p:nvPr/>
          </p:nvSpPr>
          <p:spPr bwMode="auto">
            <a:xfrm>
              <a:off x="897" y="3339"/>
              <a:ext cx="45" cy="31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82993" name="Text Box 17">
            <a:extLst>
              <a:ext uri="{FF2B5EF4-FFF2-40B4-BE49-F238E27FC236}">
                <a16:creationId xmlns:a16="http://schemas.microsoft.com/office/drawing/2014/main" id="{EA1A9587-31A0-5204-4C55-38509113172F}"/>
              </a:ext>
            </a:extLst>
          </p:cNvPr>
          <p:cNvSpPr txBox="1">
            <a:spLocks noChangeArrowheads="1"/>
          </p:cNvSpPr>
          <p:nvPr/>
        </p:nvSpPr>
        <p:spPr bwMode="auto">
          <a:xfrm>
            <a:off x="2000250" y="4437063"/>
            <a:ext cx="7416800" cy="135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Constant volume flow Q. The angle of incidence &gt;0 (right) causes a higher massflow on the upper side, hence a higher velocity than on the lower side. The higher velocity causes a lower pressure (Bernoulli‘s equation!).</a:t>
            </a:r>
          </a:p>
          <a:p>
            <a:pPr eaLnBrk="0" hangingPunct="0">
              <a:lnSpc>
                <a:spcPct val="90000"/>
              </a:lnSpc>
              <a:spcBef>
                <a:spcPct val="50000"/>
              </a:spcBef>
            </a:pPr>
            <a:r>
              <a:rPr lang="de-DE" altLang="de-DE" sz="1400" b="1" i="1">
                <a:solidFill>
                  <a:srgbClr val="000099"/>
                </a:solidFill>
                <a:latin typeface="Arial" panose="020B0604020202020204" pitchFamily="34" charset="0"/>
              </a:rPr>
              <a:t>Konstanter Volumenstrom Q. Der Anstellwinkel &gt;0 (rechts) verursacht einen höheren Massenstrom auf der Oberseite, folglich auch eine höhere Geschwindigkeit.  Die höhere Geschwindigkeit ergibt einen geringeren Druck (Bernoullische Gleichung!). </a:t>
            </a:r>
          </a:p>
        </p:txBody>
      </p:sp>
      <p:sp>
        <p:nvSpPr>
          <p:cNvPr id="382994" name="Rectangle 18">
            <a:extLst>
              <a:ext uri="{FF2B5EF4-FFF2-40B4-BE49-F238E27FC236}">
                <a16:creationId xmlns:a16="http://schemas.microsoft.com/office/drawing/2014/main" id="{28459A70-D048-CB49-93F9-FC0B2D7ED0E9}"/>
              </a:ext>
            </a:extLst>
          </p:cNvPr>
          <p:cNvSpPr>
            <a:spLocks noChangeArrowheads="1"/>
          </p:cNvSpPr>
          <p:nvPr/>
        </p:nvSpPr>
        <p:spPr bwMode="auto">
          <a:xfrm>
            <a:off x="631825" y="4508500"/>
            <a:ext cx="215900" cy="129698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95" name="Text Box 19">
            <a:extLst>
              <a:ext uri="{FF2B5EF4-FFF2-40B4-BE49-F238E27FC236}">
                <a16:creationId xmlns:a16="http://schemas.microsoft.com/office/drawing/2014/main" id="{69E2CF2B-21D0-4C3C-EB49-C243A8B2CD4F}"/>
              </a:ext>
            </a:extLst>
          </p:cNvPr>
          <p:cNvSpPr txBox="1">
            <a:spLocks noChangeArrowheads="1"/>
          </p:cNvSpPr>
          <p:nvPr/>
        </p:nvSpPr>
        <p:spPr bwMode="auto">
          <a:xfrm>
            <a:off x="252413" y="4816475"/>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b="1">
                <a:latin typeface="Arial" panose="020B0604020202020204" pitchFamily="34" charset="0"/>
              </a:rPr>
              <a:t>Q</a:t>
            </a:r>
          </a:p>
        </p:txBody>
      </p:sp>
      <p:sp>
        <p:nvSpPr>
          <p:cNvPr id="382996" name="Text Box 20">
            <a:extLst>
              <a:ext uri="{FF2B5EF4-FFF2-40B4-BE49-F238E27FC236}">
                <a16:creationId xmlns:a16="http://schemas.microsoft.com/office/drawing/2014/main" id="{79485435-BE21-4CDD-5184-5FBC77FAA0CF}"/>
              </a:ext>
            </a:extLst>
          </p:cNvPr>
          <p:cNvSpPr txBox="1">
            <a:spLocks noChangeArrowheads="1"/>
          </p:cNvSpPr>
          <p:nvPr/>
        </p:nvSpPr>
        <p:spPr bwMode="auto">
          <a:xfrm>
            <a:off x="5024438" y="692150"/>
            <a:ext cx="4602162"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Contour lines: Pressure distribution</a:t>
            </a:r>
          </a:p>
          <a:p>
            <a:pPr eaLnBrk="0" hangingPunct="0">
              <a:lnSpc>
                <a:spcPct val="90000"/>
              </a:lnSpc>
              <a:spcBef>
                <a:spcPct val="50000"/>
              </a:spcBef>
            </a:pPr>
            <a:r>
              <a:rPr lang="de-DE" altLang="de-DE" sz="1400" b="1" i="1">
                <a:solidFill>
                  <a:srgbClr val="000099"/>
                </a:solidFill>
                <a:latin typeface="Arial" panose="020B0604020202020204" pitchFamily="34" charset="0"/>
              </a:rPr>
              <a:t>Höhenlinien: Druckverteilung</a:t>
            </a:r>
          </a:p>
        </p:txBody>
      </p:sp>
      <p:grpSp>
        <p:nvGrpSpPr>
          <p:cNvPr id="383003" name="Group 27">
            <a:extLst>
              <a:ext uri="{FF2B5EF4-FFF2-40B4-BE49-F238E27FC236}">
                <a16:creationId xmlns:a16="http://schemas.microsoft.com/office/drawing/2014/main" id="{97DAB2A3-9A1F-6DAD-F036-9B333CD77DD3}"/>
              </a:ext>
            </a:extLst>
          </p:cNvPr>
          <p:cNvGrpSpPr>
            <a:grpSpLocks/>
          </p:cNvGrpSpPr>
          <p:nvPr/>
        </p:nvGrpSpPr>
        <p:grpSpPr bwMode="auto">
          <a:xfrm>
            <a:off x="6969125" y="1484313"/>
            <a:ext cx="1847850" cy="936625"/>
            <a:chOff x="4662" y="935"/>
            <a:chExt cx="1164" cy="590"/>
          </a:xfrm>
        </p:grpSpPr>
        <p:sp>
          <p:nvSpPr>
            <p:cNvPr id="383001" name="Line 25">
              <a:extLst>
                <a:ext uri="{FF2B5EF4-FFF2-40B4-BE49-F238E27FC236}">
                  <a16:creationId xmlns:a16="http://schemas.microsoft.com/office/drawing/2014/main" id="{3811082C-B69F-EC77-7AEA-35183B76DE30}"/>
                </a:ext>
              </a:extLst>
            </p:cNvPr>
            <p:cNvSpPr>
              <a:spLocks noChangeShapeType="1"/>
            </p:cNvSpPr>
            <p:nvPr/>
          </p:nvSpPr>
          <p:spPr bwMode="auto">
            <a:xfrm flipV="1">
              <a:off x="4662" y="935"/>
              <a:ext cx="0" cy="59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02" name="Text Box 26">
              <a:extLst>
                <a:ext uri="{FF2B5EF4-FFF2-40B4-BE49-F238E27FC236}">
                  <a16:creationId xmlns:a16="http://schemas.microsoft.com/office/drawing/2014/main" id="{D8571EE1-59D0-31A0-2F32-09E3BE2122C4}"/>
                </a:ext>
              </a:extLst>
            </p:cNvPr>
            <p:cNvSpPr txBox="1">
              <a:spLocks noChangeArrowheads="1"/>
            </p:cNvSpPr>
            <p:nvPr/>
          </p:nvSpPr>
          <p:spPr bwMode="auto">
            <a:xfrm>
              <a:off x="4708" y="1071"/>
              <a:ext cx="1118" cy="250"/>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2000" b="1">
                  <a:solidFill>
                    <a:srgbClr val="FF0000"/>
                  </a:solidFill>
                  <a:latin typeface="Arial" panose="020B0604020202020204" pitchFamily="34" charset="0"/>
                </a:rPr>
                <a:t>Lift - </a:t>
              </a:r>
              <a:r>
                <a:rPr lang="en-GB" altLang="de-DE" sz="2000" b="1" i="1">
                  <a:solidFill>
                    <a:srgbClr val="FF0000"/>
                  </a:solidFill>
                  <a:latin typeface="Arial" panose="020B0604020202020204" pitchFamily="34" charset="0"/>
                </a:rPr>
                <a:t>Auftrieb</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3003"/>
                                        </p:tgtEl>
                                        <p:attrNameLst>
                                          <p:attrName>style.visibility</p:attrName>
                                        </p:attrNameLst>
                                      </p:cBhvr>
                                      <p:to>
                                        <p:strVal val="visible"/>
                                      </p:to>
                                    </p:set>
                                    <p:animEffect transition="in" filter="fade">
                                      <p:cBhvr>
                                        <p:cTn id="7" dur="500"/>
                                        <p:tgtEl>
                                          <p:spTgt spid="383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265085F7-75F2-0DFE-0BF8-0254150472EA}"/>
              </a:ext>
            </a:extLst>
          </p:cNvPr>
          <p:cNvSpPr>
            <a:spLocks noGrp="1"/>
          </p:cNvSpPr>
          <p:nvPr>
            <p:ph type="sldNum" sz="quarter" idx="10"/>
          </p:nvPr>
        </p:nvSpPr>
        <p:spPr/>
        <p:txBody>
          <a:bodyPr/>
          <a:lstStyle/>
          <a:p>
            <a:fld id="{6CDA5F6D-1F7E-4D9E-A06B-F47BB120F89B}" type="slidenum">
              <a:rPr lang="de-DE" altLang="de-DE"/>
              <a:pPr/>
              <a:t>17</a:t>
            </a:fld>
            <a:r>
              <a:rPr lang="de-DE" altLang="de-DE"/>
              <a:t> (22)</a:t>
            </a:r>
          </a:p>
        </p:txBody>
      </p:sp>
      <p:sp>
        <p:nvSpPr>
          <p:cNvPr id="429058" name="Rectangle 2">
            <a:extLst>
              <a:ext uri="{FF2B5EF4-FFF2-40B4-BE49-F238E27FC236}">
                <a16:creationId xmlns:a16="http://schemas.microsoft.com/office/drawing/2014/main" id="{F0F81688-88A1-6DB0-5967-75CFCC012434}"/>
              </a:ext>
            </a:extLst>
          </p:cNvPr>
          <p:cNvSpPr>
            <a:spLocks noGrp="1" noChangeArrowheads="1"/>
          </p:cNvSpPr>
          <p:nvPr>
            <p:ph type="title"/>
          </p:nvPr>
        </p:nvSpPr>
        <p:spPr>
          <a:xfrm>
            <a:off x="200025" y="0"/>
            <a:ext cx="5400675" cy="431800"/>
          </a:xfrm>
        </p:spPr>
        <p:txBody>
          <a:bodyPr/>
          <a:lstStyle/>
          <a:p>
            <a:r>
              <a:rPr lang="en-GB" altLang="de-DE" sz="1600">
                <a:solidFill>
                  <a:schemeClr val="bg1"/>
                </a:solidFill>
              </a:rPr>
              <a:t>Formation of the tip vortices – </a:t>
            </a:r>
            <a:r>
              <a:rPr lang="en-GB" altLang="de-DE" sz="1600" i="1">
                <a:solidFill>
                  <a:srgbClr val="FFFFCC"/>
                </a:solidFill>
              </a:rPr>
              <a:t>Bildung der Randwirbel</a:t>
            </a:r>
            <a:br>
              <a:rPr lang="en-GB" altLang="de-DE" sz="1600" i="1">
                <a:solidFill>
                  <a:srgbClr val="FFFFCC"/>
                </a:solidFill>
              </a:rPr>
            </a:br>
            <a:endParaRPr lang="en-GB" altLang="de-DE" sz="1600" i="1">
              <a:solidFill>
                <a:srgbClr val="FFFFCC"/>
              </a:solidFill>
            </a:endParaRPr>
          </a:p>
        </p:txBody>
      </p:sp>
      <p:sp>
        <p:nvSpPr>
          <p:cNvPr id="429059" name="Text Box 3">
            <a:extLst>
              <a:ext uri="{FF2B5EF4-FFF2-40B4-BE49-F238E27FC236}">
                <a16:creationId xmlns:a16="http://schemas.microsoft.com/office/drawing/2014/main" id="{AF6CCAFE-F839-3F05-162E-58DB79CF79E7}"/>
              </a:ext>
            </a:extLst>
          </p:cNvPr>
          <p:cNvSpPr txBox="1">
            <a:spLocks noChangeArrowheads="1"/>
          </p:cNvSpPr>
          <p:nvPr/>
        </p:nvSpPr>
        <p:spPr bwMode="auto">
          <a:xfrm>
            <a:off x="344488" y="1268413"/>
            <a:ext cx="9217025"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The wings of a bird like those of an airplane are of finite length. At the wing tips, the pressure difference between upper and lower side terminates to exist. </a:t>
            </a:r>
          </a:p>
          <a:p>
            <a:pPr eaLnBrk="0" hangingPunct="0">
              <a:lnSpc>
                <a:spcPct val="90000"/>
              </a:lnSpc>
              <a:spcBef>
                <a:spcPct val="50000"/>
              </a:spcBef>
            </a:pPr>
            <a:r>
              <a:rPr lang="de-DE" altLang="de-DE" sz="1400" b="1">
                <a:solidFill>
                  <a:srgbClr val="4D4D4D"/>
                </a:solidFill>
                <a:latin typeface="Arial" panose="020B0604020202020204" pitchFamily="34" charset="0"/>
              </a:rPr>
              <a:t>For a positive angle of incidence (positive lift),  the particles force their way to the upper side. Thereby, therir path curls up to a rotating flow.  </a:t>
            </a:r>
          </a:p>
          <a:p>
            <a:pPr eaLnBrk="0" hangingPunct="0">
              <a:lnSpc>
                <a:spcPct val="90000"/>
              </a:lnSpc>
              <a:spcBef>
                <a:spcPct val="50000"/>
              </a:spcBef>
              <a:buSzPct val="130000"/>
              <a:buFont typeface="Wingdings" panose="05000000000000000000" pitchFamily="2" charset="2"/>
              <a:buNone/>
            </a:pP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Die Flügel eines Vogels wie die eines Flugzeugs sind von endlicher Länge. An den Flügelspitzen endet der Druckunterschied zwischen Ober- und Unterseite. </a:t>
            </a:r>
          </a:p>
          <a:p>
            <a:pPr eaLnBrk="0" hangingPunct="0">
              <a:lnSpc>
                <a:spcPct val="90000"/>
              </a:lnSpc>
              <a:spcBef>
                <a:spcPct val="50000"/>
              </a:spcBef>
            </a:pPr>
            <a:r>
              <a:rPr lang="de-DE" altLang="de-DE" sz="1400" b="1" i="1">
                <a:solidFill>
                  <a:srgbClr val="000099"/>
                </a:solidFill>
                <a:latin typeface="Arial" panose="020B0604020202020204" pitchFamily="34" charset="0"/>
              </a:rPr>
              <a:t>Bei einem positiven Anstellwinkel (positiver Auftrieb) drängen die Partikel auf die Oberseite. Dabei rollt sich ihre Bahn zu einer rotierenden Strömung auf. </a:t>
            </a:r>
          </a:p>
        </p:txBody>
      </p:sp>
    </p:spTree>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BC4D40A5-A9A2-8BCB-E70F-F4CC8C2AEC4C}"/>
              </a:ext>
            </a:extLst>
          </p:cNvPr>
          <p:cNvSpPr>
            <a:spLocks noGrp="1"/>
          </p:cNvSpPr>
          <p:nvPr>
            <p:ph type="sldNum" sz="quarter" idx="10"/>
          </p:nvPr>
        </p:nvSpPr>
        <p:spPr/>
        <p:txBody>
          <a:bodyPr/>
          <a:lstStyle/>
          <a:p>
            <a:fld id="{14EC1311-B2A7-4B08-974F-035C16F4CC11}" type="slidenum">
              <a:rPr lang="de-DE" altLang="de-DE"/>
              <a:pPr/>
              <a:t>18</a:t>
            </a:fld>
            <a:r>
              <a:rPr lang="de-DE" altLang="de-DE"/>
              <a:t> (22)</a:t>
            </a:r>
          </a:p>
        </p:txBody>
      </p:sp>
      <p:sp>
        <p:nvSpPr>
          <p:cNvPr id="361474" name="Text Box 2">
            <a:extLst>
              <a:ext uri="{FF2B5EF4-FFF2-40B4-BE49-F238E27FC236}">
                <a16:creationId xmlns:a16="http://schemas.microsoft.com/office/drawing/2014/main" id="{663EBD18-92A8-23D8-ECAE-AD7025C1B5C6}"/>
              </a:ext>
            </a:extLst>
          </p:cNvPr>
          <p:cNvSpPr txBox="1">
            <a:spLocks noChangeArrowheads="1"/>
          </p:cNvSpPr>
          <p:nvPr/>
        </p:nvSpPr>
        <p:spPr bwMode="auto">
          <a:xfrm>
            <a:off x="2000250" y="5445125"/>
            <a:ext cx="6605588"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4D4D4D"/>
                </a:solidFill>
                <a:latin typeface="Arial" panose="020B0604020202020204" pitchFamily="34" charset="0"/>
              </a:rPr>
              <a:t>The pair of vortices behind a flying aeroplane  </a:t>
            </a:r>
          </a:p>
          <a:p>
            <a:pPr algn="ctr" eaLnBrk="0" hangingPunct="0">
              <a:lnSpc>
                <a:spcPct val="90000"/>
              </a:lnSpc>
              <a:spcBef>
                <a:spcPct val="50000"/>
              </a:spcBef>
            </a:pPr>
            <a:r>
              <a:rPr lang="de-DE" altLang="de-DE" sz="2000" b="1" i="1">
                <a:solidFill>
                  <a:srgbClr val="000099"/>
                </a:solidFill>
                <a:latin typeface="Arial" panose="020B0604020202020204" pitchFamily="34" charset="0"/>
              </a:rPr>
              <a:t>Das Wirbelpaar hinter einem fliegenden Flugzeug</a:t>
            </a:r>
          </a:p>
        </p:txBody>
      </p:sp>
      <p:sp>
        <p:nvSpPr>
          <p:cNvPr id="361475" name="Rectangle 3">
            <a:extLst>
              <a:ext uri="{FF2B5EF4-FFF2-40B4-BE49-F238E27FC236}">
                <a16:creationId xmlns:a16="http://schemas.microsoft.com/office/drawing/2014/main" id="{B547D99A-D2DD-72A0-4DDA-68DB8A860CF5}"/>
              </a:ext>
            </a:extLst>
          </p:cNvPr>
          <p:cNvSpPr>
            <a:spLocks noGrp="1" noChangeArrowheads="1"/>
          </p:cNvSpPr>
          <p:nvPr>
            <p:ph type="title"/>
          </p:nvPr>
        </p:nvSpPr>
        <p:spPr>
          <a:xfrm>
            <a:off x="200025" y="0"/>
            <a:ext cx="6121400" cy="431800"/>
          </a:xfrm>
          <a:noFill/>
          <a:ln/>
        </p:spPr>
        <p:txBody>
          <a:bodyPr/>
          <a:lstStyle/>
          <a:p>
            <a:r>
              <a:rPr lang="en-GB" altLang="de-DE" sz="1600">
                <a:solidFill>
                  <a:schemeClr val="bg1"/>
                </a:solidFill>
              </a:rPr>
              <a:t>Formation of the tip vortices – </a:t>
            </a:r>
            <a:r>
              <a:rPr lang="en-GB" altLang="de-DE" sz="1600" i="1">
                <a:solidFill>
                  <a:srgbClr val="FFFFCC"/>
                </a:solidFill>
              </a:rPr>
              <a:t>Bildung der Randwirbel</a:t>
            </a:r>
          </a:p>
        </p:txBody>
      </p:sp>
      <p:sp>
        <p:nvSpPr>
          <p:cNvPr id="361476" name="Text Box 4">
            <a:extLst>
              <a:ext uri="{FF2B5EF4-FFF2-40B4-BE49-F238E27FC236}">
                <a16:creationId xmlns:a16="http://schemas.microsoft.com/office/drawing/2014/main" id="{058C18C1-4F15-0650-E1BA-46C148736255}"/>
              </a:ext>
            </a:extLst>
          </p:cNvPr>
          <p:cNvSpPr txBox="1">
            <a:spLocks noChangeArrowheads="1"/>
          </p:cNvSpPr>
          <p:nvPr/>
        </p:nvSpPr>
        <p:spPr bwMode="auto">
          <a:xfrm>
            <a:off x="6681788" y="692150"/>
            <a:ext cx="3024187" cy="3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Flying inevitably depends on the formation of vortices. Current aeronautical research concentrates on minimising their energy and on techniques effecting a premature decay.</a:t>
            </a:r>
          </a:p>
          <a:p>
            <a:pPr eaLnBrk="0" hangingPunct="0">
              <a:lnSpc>
                <a:spcPct val="90000"/>
              </a:lnSpc>
              <a:spcBef>
                <a:spcPct val="50000"/>
              </a:spcBef>
            </a:pPr>
            <a:r>
              <a:rPr lang="de-DE" altLang="de-DE" sz="1400" b="1">
                <a:solidFill>
                  <a:srgbClr val="4D4D4D"/>
                </a:solidFill>
                <a:latin typeface="Arial" panose="020B0604020202020204" pitchFamily="34" charset="0"/>
              </a:rPr>
              <a:t>Movie: Modern transport aircraft in a slingshot tunnel. </a:t>
            </a:r>
          </a:p>
          <a:p>
            <a:pPr eaLnBrk="0" hangingPunct="0">
              <a:lnSpc>
                <a:spcPct val="90000"/>
              </a:lnSpc>
              <a:spcBef>
                <a:spcPct val="50000"/>
              </a:spcBef>
            </a:pP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Fliegen ist unauflöslich mit der Bildung von Wirbeln verbunden. Aktuelle Luftfahrtforschung konzentriert sich auf möglichst geringen Energieinhalt und ihren vorzeitigen Zerfall.</a:t>
            </a:r>
          </a:p>
          <a:p>
            <a:pPr eaLnBrk="0" hangingPunct="0">
              <a:lnSpc>
                <a:spcPct val="90000"/>
              </a:lnSpc>
              <a:spcBef>
                <a:spcPct val="50000"/>
              </a:spcBef>
            </a:pPr>
            <a:r>
              <a:rPr lang="de-DE" altLang="de-DE" sz="1400" b="1" i="1">
                <a:solidFill>
                  <a:srgbClr val="000099"/>
                </a:solidFill>
                <a:latin typeface="Arial" panose="020B0604020202020204" pitchFamily="34" charset="0"/>
              </a:rPr>
              <a:t>Film: Modernes Verkehrs-flugzeug in einem Katapultkanal</a:t>
            </a:r>
          </a:p>
        </p:txBody>
      </p:sp>
      <p:sp>
        <p:nvSpPr>
          <p:cNvPr id="361479" name="Text Box 7">
            <a:extLst>
              <a:ext uri="{FF2B5EF4-FFF2-40B4-BE49-F238E27FC236}">
                <a16:creationId xmlns:a16="http://schemas.microsoft.com/office/drawing/2014/main" id="{236C830E-F94C-8D79-0856-9DDE40374EC3}"/>
              </a:ext>
            </a:extLst>
          </p:cNvPr>
          <p:cNvSpPr txBox="1">
            <a:spLocks noChangeArrowheads="1"/>
          </p:cNvSpPr>
          <p:nvPr/>
        </p:nvSpPr>
        <p:spPr bwMode="auto">
          <a:xfrm>
            <a:off x="273050" y="5229225"/>
            <a:ext cx="3184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200" b="1">
                <a:solidFill>
                  <a:schemeClr val="bg2"/>
                </a:solidFill>
                <a:latin typeface="Arial" panose="020B0604020202020204" pitchFamily="34" charset="0"/>
              </a:rPr>
              <a:t>Courtesy of A. Schröder – DLR Göttingen</a:t>
            </a:r>
          </a:p>
        </p:txBody>
      </p:sp>
      <p:pic>
        <p:nvPicPr>
          <p:cNvPr id="3" name="DSCF0072">
            <a:hlinkClick r:id="" action="ppaction://media"/>
            <a:extLst>
              <a:ext uri="{FF2B5EF4-FFF2-40B4-BE49-F238E27FC236}">
                <a16:creationId xmlns:a16="http://schemas.microsoft.com/office/drawing/2014/main" id="{059F0ED3-912D-B0E5-53CA-3E8374E4CE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298" y="692150"/>
            <a:ext cx="5976664" cy="448249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061771B6-23ED-44D8-0E41-C93C41ED3DB7}"/>
              </a:ext>
            </a:extLst>
          </p:cNvPr>
          <p:cNvSpPr>
            <a:spLocks noGrp="1"/>
          </p:cNvSpPr>
          <p:nvPr>
            <p:ph type="sldNum" sz="quarter" idx="10"/>
          </p:nvPr>
        </p:nvSpPr>
        <p:spPr/>
        <p:txBody>
          <a:bodyPr/>
          <a:lstStyle/>
          <a:p>
            <a:fld id="{33D4ED4A-6CCD-4548-8014-8D38A7EA876A}" type="slidenum">
              <a:rPr lang="de-DE" altLang="de-DE"/>
              <a:pPr/>
              <a:t>19</a:t>
            </a:fld>
            <a:r>
              <a:rPr lang="de-DE" altLang="de-DE"/>
              <a:t> (22)</a:t>
            </a:r>
          </a:p>
        </p:txBody>
      </p:sp>
      <p:sp>
        <p:nvSpPr>
          <p:cNvPr id="357379" name="Text Box 3">
            <a:extLst>
              <a:ext uri="{FF2B5EF4-FFF2-40B4-BE49-F238E27FC236}">
                <a16:creationId xmlns:a16="http://schemas.microsoft.com/office/drawing/2014/main" id="{13352B02-6A05-CADE-9B50-50E7D9A3B66D}"/>
              </a:ext>
            </a:extLst>
          </p:cNvPr>
          <p:cNvSpPr txBox="1">
            <a:spLocks noChangeArrowheads="1"/>
          </p:cNvSpPr>
          <p:nvPr/>
        </p:nvSpPr>
        <p:spPr bwMode="auto">
          <a:xfrm>
            <a:off x="992188" y="5373688"/>
            <a:ext cx="82804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4D4D4D"/>
                </a:solidFill>
                <a:latin typeface="Arial" panose="020B0604020202020204" pitchFamily="34" charset="0"/>
              </a:rPr>
              <a:t>Where does the downward motion of the vortices come from?  </a:t>
            </a:r>
          </a:p>
          <a:p>
            <a:pPr algn="ctr" eaLnBrk="0" hangingPunct="0">
              <a:lnSpc>
                <a:spcPct val="90000"/>
              </a:lnSpc>
              <a:spcBef>
                <a:spcPct val="50000"/>
              </a:spcBef>
            </a:pPr>
            <a:r>
              <a:rPr lang="de-DE" altLang="de-DE" sz="2000" b="1" i="1">
                <a:solidFill>
                  <a:srgbClr val="000099"/>
                </a:solidFill>
                <a:latin typeface="Arial" panose="020B0604020202020204" pitchFamily="34" charset="0"/>
              </a:rPr>
              <a:t>Wo kommt die Abwärtsbewegung der Wirbel her?</a:t>
            </a:r>
          </a:p>
        </p:txBody>
      </p:sp>
      <p:sp>
        <p:nvSpPr>
          <p:cNvPr id="357383" name="Rectangle 7">
            <a:extLst>
              <a:ext uri="{FF2B5EF4-FFF2-40B4-BE49-F238E27FC236}">
                <a16:creationId xmlns:a16="http://schemas.microsoft.com/office/drawing/2014/main" id="{C177D40C-3CC3-3937-0608-8AF6F1612991}"/>
              </a:ext>
            </a:extLst>
          </p:cNvPr>
          <p:cNvSpPr>
            <a:spLocks noGrp="1" noChangeArrowheads="1"/>
          </p:cNvSpPr>
          <p:nvPr>
            <p:ph type="title"/>
          </p:nvPr>
        </p:nvSpPr>
        <p:spPr>
          <a:xfrm>
            <a:off x="200025" y="0"/>
            <a:ext cx="6121400" cy="431800"/>
          </a:xfrm>
          <a:noFill/>
          <a:ln/>
        </p:spPr>
        <p:txBody>
          <a:bodyPr/>
          <a:lstStyle/>
          <a:p>
            <a:r>
              <a:rPr lang="en-GB" altLang="de-DE" sz="1600">
                <a:solidFill>
                  <a:schemeClr val="bg1"/>
                </a:solidFill>
              </a:rPr>
              <a:t>Formation of the tip vortices – </a:t>
            </a:r>
            <a:r>
              <a:rPr lang="en-GB" altLang="de-DE" sz="1600" i="1">
                <a:solidFill>
                  <a:srgbClr val="FFFFCC"/>
                </a:solidFill>
              </a:rPr>
              <a:t>Bildung der Randwirbel</a:t>
            </a:r>
          </a:p>
        </p:txBody>
      </p:sp>
      <p:pic>
        <p:nvPicPr>
          <p:cNvPr id="357384" name="DSCF0072.AVI">
            <a:hlinkClick r:id="" action="ppaction://media"/>
            <a:extLst>
              <a:ext uri="{FF2B5EF4-FFF2-40B4-BE49-F238E27FC236}">
                <a16:creationId xmlns:a16="http://schemas.microsoft.com/office/drawing/2014/main" id="{B7878609-4833-5288-5B22-C74B87C3589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560388" y="765175"/>
            <a:ext cx="4321175" cy="3240088"/>
          </a:xfrm>
          <a:prstGeom prst="rect">
            <a:avLst/>
          </a:prstGeom>
          <a:noFill/>
          <a:extLst>
            <a:ext uri="{909E8E84-426E-40DD-AFC4-6F175D3DCCD1}">
              <a14:hiddenFill xmlns:a14="http://schemas.microsoft.com/office/drawing/2010/main">
                <a:solidFill>
                  <a:srgbClr val="FFFFFF"/>
                </a:solidFill>
              </a14:hiddenFill>
            </a:ext>
          </a:extLst>
        </p:spPr>
      </p:pic>
      <p:grpSp>
        <p:nvGrpSpPr>
          <p:cNvPr id="357395" name="Group 19">
            <a:extLst>
              <a:ext uri="{FF2B5EF4-FFF2-40B4-BE49-F238E27FC236}">
                <a16:creationId xmlns:a16="http://schemas.microsoft.com/office/drawing/2014/main" id="{BEE8FA25-C906-ACA3-E135-21871E389B37}"/>
              </a:ext>
            </a:extLst>
          </p:cNvPr>
          <p:cNvGrpSpPr>
            <a:grpSpLocks/>
          </p:cNvGrpSpPr>
          <p:nvPr/>
        </p:nvGrpSpPr>
        <p:grpSpPr bwMode="auto">
          <a:xfrm>
            <a:off x="631825" y="4076700"/>
            <a:ext cx="5402263" cy="504825"/>
            <a:chOff x="398" y="2568"/>
            <a:chExt cx="3403" cy="318"/>
          </a:xfrm>
        </p:grpSpPr>
        <p:sp>
          <p:nvSpPr>
            <p:cNvPr id="357380" name="Text Box 4">
              <a:extLst>
                <a:ext uri="{FF2B5EF4-FFF2-40B4-BE49-F238E27FC236}">
                  <a16:creationId xmlns:a16="http://schemas.microsoft.com/office/drawing/2014/main" id="{A18E6D09-F921-7D4E-CCD5-2D88891608C9}"/>
                </a:ext>
              </a:extLst>
            </p:cNvPr>
            <p:cNvSpPr txBox="1">
              <a:spLocks noChangeArrowheads="1"/>
            </p:cNvSpPr>
            <p:nvPr/>
          </p:nvSpPr>
          <p:spPr bwMode="auto">
            <a:xfrm>
              <a:off x="807" y="2638"/>
              <a:ext cx="299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Reaction force to the lift? - </a:t>
              </a:r>
              <a:r>
                <a:rPr lang="de-DE" altLang="de-DE" sz="1400" b="1" i="1">
                  <a:solidFill>
                    <a:srgbClr val="000099"/>
                  </a:solidFill>
                  <a:latin typeface="Arial" panose="020B0604020202020204" pitchFamily="34" charset="0"/>
                </a:rPr>
                <a:t> Gegenkraft zum Auftrieb?</a:t>
              </a:r>
            </a:p>
          </p:txBody>
        </p:sp>
        <p:sp>
          <p:nvSpPr>
            <p:cNvPr id="357391" name="Oval 15">
              <a:extLst>
                <a:ext uri="{FF2B5EF4-FFF2-40B4-BE49-F238E27FC236}">
                  <a16:creationId xmlns:a16="http://schemas.microsoft.com/office/drawing/2014/main" id="{56417CFE-7879-A232-B4FE-9ACCB3F55AA7}"/>
                </a:ext>
              </a:extLst>
            </p:cNvPr>
            <p:cNvSpPr>
              <a:spLocks noChangeArrowheads="1"/>
            </p:cNvSpPr>
            <p:nvPr/>
          </p:nvSpPr>
          <p:spPr bwMode="auto">
            <a:xfrm>
              <a:off x="398" y="2568"/>
              <a:ext cx="318" cy="31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sz="2000" b="1">
                  <a:latin typeface="Arial" panose="020B0604020202020204" pitchFamily="34" charset="0"/>
                </a:rPr>
                <a:t>1</a:t>
              </a:r>
            </a:p>
          </p:txBody>
        </p:sp>
      </p:grpSp>
      <p:grpSp>
        <p:nvGrpSpPr>
          <p:cNvPr id="357396" name="Group 20">
            <a:extLst>
              <a:ext uri="{FF2B5EF4-FFF2-40B4-BE49-F238E27FC236}">
                <a16:creationId xmlns:a16="http://schemas.microsoft.com/office/drawing/2014/main" id="{11DB211A-CEF4-C4AD-0A92-33AF237924B3}"/>
              </a:ext>
            </a:extLst>
          </p:cNvPr>
          <p:cNvGrpSpPr>
            <a:grpSpLocks/>
          </p:cNvGrpSpPr>
          <p:nvPr/>
        </p:nvGrpSpPr>
        <p:grpSpPr bwMode="auto">
          <a:xfrm>
            <a:off x="631825" y="4652963"/>
            <a:ext cx="5402263" cy="504825"/>
            <a:chOff x="398" y="2931"/>
            <a:chExt cx="3403" cy="318"/>
          </a:xfrm>
        </p:grpSpPr>
        <p:sp>
          <p:nvSpPr>
            <p:cNvPr id="357389" name="Text Box 13">
              <a:extLst>
                <a:ext uri="{FF2B5EF4-FFF2-40B4-BE49-F238E27FC236}">
                  <a16:creationId xmlns:a16="http://schemas.microsoft.com/office/drawing/2014/main" id="{76AA1737-B1B9-E631-EA87-00EDC28B3A42}"/>
                </a:ext>
              </a:extLst>
            </p:cNvPr>
            <p:cNvSpPr txBox="1">
              <a:spLocks noChangeArrowheads="1"/>
            </p:cNvSpPr>
            <p:nvPr/>
          </p:nvSpPr>
          <p:spPr bwMode="auto">
            <a:xfrm>
              <a:off x="807" y="3000"/>
              <a:ext cx="299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Pure vortex dynamics? - </a:t>
              </a:r>
              <a:r>
                <a:rPr lang="de-DE" altLang="de-DE" sz="1400" b="1" i="1">
                  <a:solidFill>
                    <a:srgbClr val="000099"/>
                  </a:solidFill>
                  <a:latin typeface="Arial" panose="020B0604020202020204" pitchFamily="34" charset="0"/>
                </a:rPr>
                <a:t> Reine Wirbeldynamik?</a:t>
              </a:r>
            </a:p>
          </p:txBody>
        </p:sp>
        <p:sp>
          <p:nvSpPr>
            <p:cNvPr id="357392" name="Oval 16">
              <a:extLst>
                <a:ext uri="{FF2B5EF4-FFF2-40B4-BE49-F238E27FC236}">
                  <a16:creationId xmlns:a16="http://schemas.microsoft.com/office/drawing/2014/main" id="{656BF2B7-5424-285A-1B42-9E2722CECAD6}"/>
                </a:ext>
              </a:extLst>
            </p:cNvPr>
            <p:cNvSpPr>
              <a:spLocks noChangeArrowheads="1"/>
            </p:cNvSpPr>
            <p:nvPr/>
          </p:nvSpPr>
          <p:spPr bwMode="auto">
            <a:xfrm>
              <a:off x="398" y="2931"/>
              <a:ext cx="318" cy="318"/>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sz="2000" b="1">
                  <a:latin typeface="Arial" panose="020B0604020202020204" pitchFamily="34" charset="0"/>
                </a:rPr>
                <a:t>2</a:t>
              </a:r>
            </a:p>
          </p:txBody>
        </p:sp>
      </p:grpSp>
      <p:grpSp>
        <p:nvGrpSpPr>
          <p:cNvPr id="357400" name="Group 24">
            <a:extLst>
              <a:ext uri="{FF2B5EF4-FFF2-40B4-BE49-F238E27FC236}">
                <a16:creationId xmlns:a16="http://schemas.microsoft.com/office/drawing/2014/main" id="{99756B7D-13F6-8A65-E48A-CAC1205371A9}"/>
              </a:ext>
            </a:extLst>
          </p:cNvPr>
          <p:cNvGrpSpPr>
            <a:grpSpLocks/>
          </p:cNvGrpSpPr>
          <p:nvPr/>
        </p:nvGrpSpPr>
        <p:grpSpPr bwMode="auto">
          <a:xfrm>
            <a:off x="6105525" y="4365625"/>
            <a:ext cx="3024188" cy="806450"/>
            <a:chOff x="3846" y="2750"/>
            <a:chExt cx="1905" cy="508"/>
          </a:xfrm>
        </p:grpSpPr>
        <p:sp>
          <p:nvSpPr>
            <p:cNvPr id="357397" name="Oval 21">
              <a:extLst>
                <a:ext uri="{FF2B5EF4-FFF2-40B4-BE49-F238E27FC236}">
                  <a16:creationId xmlns:a16="http://schemas.microsoft.com/office/drawing/2014/main" id="{449CAED8-F770-01A6-456F-1E55C3C28520}"/>
                </a:ext>
              </a:extLst>
            </p:cNvPr>
            <p:cNvSpPr>
              <a:spLocks noChangeArrowheads="1"/>
            </p:cNvSpPr>
            <p:nvPr/>
          </p:nvSpPr>
          <p:spPr bwMode="auto">
            <a:xfrm>
              <a:off x="3846" y="2840"/>
              <a:ext cx="409" cy="36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de-DE" b="1">
                  <a:latin typeface="Arial" panose="020B0604020202020204" pitchFamily="34" charset="0"/>
                </a:rPr>
                <a:t>2</a:t>
              </a:r>
            </a:p>
          </p:txBody>
        </p:sp>
        <p:sp>
          <p:nvSpPr>
            <p:cNvPr id="357399" name="Text Box 23">
              <a:extLst>
                <a:ext uri="{FF2B5EF4-FFF2-40B4-BE49-F238E27FC236}">
                  <a16:creationId xmlns:a16="http://schemas.microsoft.com/office/drawing/2014/main" id="{2DA94C52-0D76-4DA5-898A-00A4B29FFD55}"/>
                </a:ext>
              </a:extLst>
            </p:cNvPr>
            <p:cNvSpPr txBox="1">
              <a:spLocks noChangeArrowheads="1"/>
            </p:cNvSpPr>
            <p:nvPr/>
          </p:nvSpPr>
          <p:spPr bwMode="auto">
            <a:xfrm>
              <a:off x="4299" y="2750"/>
              <a:ext cx="1452" cy="50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Right answer</a:t>
              </a:r>
              <a:endParaRPr lang="de-DE" altLang="de-DE" sz="2000" b="1" i="1">
                <a:solidFill>
                  <a:srgbClr val="000099"/>
                </a:solidFill>
                <a:latin typeface="Arial" panose="020B0604020202020204" pitchFamily="34" charset="0"/>
              </a:endParaRPr>
            </a:p>
            <a:p>
              <a:pPr eaLnBrk="0" hangingPunct="0">
                <a:lnSpc>
                  <a:spcPct val="90000"/>
                </a:lnSpc>
                <a:spcBef>
                  <a:spcPct val="50000"/>
                </a:spcBef>
              </a:pPr>
              <a:r>
                <a:rPr lang="de-DE" altLang="de-DE" sz="2000" b="1" i="1">
                  <a:solidFill>
                    <a:srgbClr val="000099"/>
                  </a:solidFill>
                  <a:latin typeface="Arial" panose="020B0604020202020204" pitchFamily="34" charset="0"/>
                </a:rPr>
                <a:t>Richtige Antwort</a:t>
              </a:r>
            </a:p>
          </p:txBody>
        </p:sp>
      </p:grpSp>
      <p:pic>
        <p:nvPicPr>
          <p:cNvPr id="3" name="IWF_C1_StartStop">
            <a:hlinkClick r:id="" action="ppaction://media"/>
            <a:extLst>
              <a:ext uri="{FF2B5EF4-FFF2-40B4-BE49-F238E27FC236}">
                <a16:creationId xmlns:a16="http://schemas.microsoft.com/office/drawing/2014/main" id="{82B595E8-A71C-FFB0-AF17-644BC074815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32884" y="758092"/>
            <a:ext cx="4321175" cy="324088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7400"/>
                                        </p:tgtEl>
                                        <p:attrNameLst>
                                          <p:attrName>style.visibility</p:attrName>
                                        </p:attrNameLst>
                                      </p:cBhvr>
                                      <p:to>
                                        <p:strVal val="visible"/>
                                      </p:to>
                                    </p:set>
                                    <p:animEffect transition="in" filter="fade">
                                      <p:cBhvr>
                                        <p:cTn id="7" dur="2000"/>
                                        <p:tgtEl>
                                          <p:spTgt spid="35740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5738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357384"/>
                                        </p:tgtEl>
                                      </p:cBhvr>
                                    </p:cmd>
                                  </p:childTnLst>
                                </p:cTn>
                              </p:par>
                            </p:childTnLst>
                          </p:cTn>
                        </p:par>
                      </p:childTnLst>
                    </p:cTn>
                  </p:par>
                </p:childTnLst>
              </p:cTn>
              <p:nextCondLst>
                <p:cond evt="onClick" delay="0">
                  <p:tgtEl>
                    <p:spTgt spid="357384"/>
                  </p:tgtEl>
                </p:cond>
              </p:nextCondLst>
            </p:seq>
            <p:video>
              <p:cMediaNode>
                <p:cTn id="17" fill="hold" display="0">
                  <p:stCondLst>
                    <p:cond delay="indefinite"/>
                  </p:stCondLst>
                  <p:endCondLst>
                    <p:cond evt="onNext" delay="0">
                      <p:tgtEl>
                        <p:sldTgt/>
                      </p:tgtEl>
                    </p:cond>
                    <p:cond evt="onPrev" delay="0">
                      <p:tgtEl>
                        <p:sldTgt/>
                      </p:tgtEl>
                    </p:cond>
                  </p:endCondLst>
                </p:cTn>
                <p:tgtEl>
                  <p:spTgt spid="357384"/>
                </p:tgtEl>
              </p:cMediaNode>
            </p:video>
            <p:video>
              <p:cMediaNode vol="80000">
                <p:cTn id="18"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2E4F4BD5-EEF2-D607-14E9-A38D3862939A}"/>
              </a:ext>
            </a:extLst>
          </p:cNvPr>
          <p:cNvSpPr>
            <a:spLocks noGrp="1"/>
          </p:cNvSpPr>
          <p:nvPr>
            <p:ph type="sldNum" sz="quarter" idx="10"/>
          </p:nvPr>
        </p:nvSpPr>
        <p:spPr/>
        <p:txBody>
          <a:bodyPr/>
          <a:lstStyle/>
          <a:p>
            <a:fld id="{BD5073FF-5DAC-4CE3-B6A9-4D1EED6CE281}" type="slidenum">
              <a:rPr lang="de-DE" altLang="de-DE"/>
              <a:pPr/>
              <a:t>2</a:t>
            </a:fld>
            <a:r>
              <a:rPr lang="de-DE" altLang="de-DE"/>
              <a:t> (22)</a:t>
            </a:r>
          </a:p>
        </p:txBody>
      </p:sp>
      <p:sp>
        <p:nvSpPr>
          <p:cNvPr id="252968" name="Rectangle 40">
            <a:extLst>
              <a:ext uri="{FF2B5EF4-FFF2-40B4-BE49-F238E27FC236}">
                <a16:creationId xmlns:a16="http://schemas.microsoft.com/office/drawing/2014/main" id="{6142FB85-FC70-3A40-0C7F-0F94005E557B}"/>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Introduction – </a:t>
            </a:r>
            <a:r>
              <a:rPr lang="en-GB" altLang="de-DE" sz="1600" i="1">
                <a:solidFill>
                  <a:srgbClr val="FFFFCC"/>
                </a:solidFill>
              </a:rPr>
              <a:t>Einführung</a:t>
            </a:r>
          </a:p>
        </p:txBody>
      </p:sp>
      <p:sp>
        <p:nvSpPr>
          <p:cNvPr id="252981" name="Text Box 53">
            <a:extLst>
              <a:ext uri="{FF2B5EF4-FFF2-40B4-BE49-F238E27FC236}">
                <a16:creationId xmlns:a16="http://schemas.microsoft.com/office/drawing/2014/main" id="{DCFFCBEF-33FB-8022-3A52-49B13F4BD80C}"/>
              </a:ext>
            </a:extLst>
          </p:cNvPr>
          <p:cNvSpPr txBox="1">
            <a:spLocks noChangeArrowheads="1"/>
          </p:cNvSpPr>
          <p:nvPr/>
        </p:nvSpPr>
        <p:spPr bwMode="auto">
          <a:xfrm>
            <a:off x="200025" y="765175"/>
            <a:ext cx="5113338"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About myself –</a:t>
            </a:r>
            <a:r>
              <a:rPr lang="de-DE" altLang="de-DE" sz="2000" b="1" i="1">
                <a:solidFill>
                  <a:srgbClr val="000099"/>
                </a:solidFill>
                <a:latin typeface="Arial" panose="020B0604020202020204" pitchFamily="34" charset="0"/>
              </a:rPr>
              <a:t> Zu meiner Person</a:t>
            </a:r>
            <a:endParaRPr lang="de-DE" altLang="de-DE" sz="2000" b="1">
              <a:solidFill>
                <a:srgbClr val="000099"/>
              </a:solidFill>
              <a:latin typeface="Arial" panose="020B0604020202020204" pitchFamily="34" charset="0"/>
            </a:endParaRPr>
          </a:p>
        </p:txBody>
      </p:sp>
      <p:sp>
        <p:nvSpPr>
          <p:cNvPr id="252985" name="Text Box 57">
            <a:extLst>
              <a:ext uri="{FF2B5EF4-FFF2-40B4-BE49-F238E27FC236}">
                <a16:creationId xmlns:a16="http://schemas.microsoft.com/office/drawing/2014/main" id="{F8D2E07A-9E48-7A3F-6CCC-CD208A5C037D}"/>
              </a:ext>
            </a:extLst>
          </p:cNvPr>
          <p:cNvSpPr txBox="1">
            <a:spLocks noChangeArrowheads="1"/>
          </p:cNvSpPr>
          <p:nvPr/>
        </p:nvSpPr>
        <p:spPr bwMode="auto">
          <a:xfrm>
            <a:off x="200025" y="1341438"/>
            <a:ext cx="54737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en-GB" altLang="de-DE" sz="1400" b="1">
                <a:solidFill>
                  <a:srgbClr val="4D4D4D"/>
                </a:solidFill>
                <a:latin typeface="Arial" panose="020B0604020202020204" pitchFamily="34" charset="0"/>
              </a:rPr>
              <a:t>PhD in theoretical physics. Scientist at the national German Aerospace Center (DLR), site Göttingen, in the field of aerodynamics and structural dynamics. State examination in physics and mathematics.  </a:t>
            </a:r>
          </a:p>
          <a:p>
            <a:pPr eaLnBrk="0" hangingPunct="0">
              <a:lnSpc>
                <a:spcPct val="90000"/>
              </a:lnSpc>
              <a:spcBef>
                <a:spcPct val="50000"/>
              </a:spcBef>
            </a:pPr>
            <a:r>
              <a:rPr lang="en-GB" altLang="de-DE" sz="1400" b="1">
                <a:solidFill>
                  <a:srgbClr val="4D4D4D"/>
                </a:solidFill>
                <a:latin typeface="Arial" panose="020B0604020202020204" pitchFamily="34" charset="0"/>
              </a:rPr>
              <a:t>Among others, courses for children and students at the </a:t>
            </a:r>
            <a:r>
              <a:rPr lang="en-GB" altLang="de-DE" sz="1400" b="1" i="1">
                <a:solidFill>
                  <a:srgbClr val="4D4D4D"/>
                </a:solidFill>
                <a:latin typeface="Arial" panose="020B0604020202020204" pitchFamily="34" charset="0"/>
              </a:rPr>
              <a:t>DLR_School_Lab</a:t>
            </a:r>
            <a:r>
              <a:rPr lang="en-GB" altLang="de-DE" sz="1400" b="1">
                <a:solidFill>
                  <a:srgbClr val="4D4D4D"/>
                </a:solidFill>
                <a:latin typeface="Arial" panose="020B0604020202020204" pitchFamily="34" charset="0"/>
              </a:rPr>
              <a:t>, at the </a:t>
            </a:r>
            <a:r>
              <a:rPr lang="en-GB" altLang="de-DE" sz="1400" b="1" i="1">
                <a:solidFill>
                  <a:srgbClr val="4D4D4D"/>
                </a:solidFill>
                <a:latin typeface="Arial" panose="020B0604020202020204" pitchFamily="34" charset="0"/>
              </a:rPr>
              <a:t>Children’s University</a:t>
            </a:r>
            <a:r>
              <a:rPr lang="en-GB" altLang="de-DE" sz="1400" b="1">
                <a:solidFill>
                  <a:srgbClr val="4D4D4D"/>
                </a:solidFill>
                <a:latin typeface="Arial" panose="020B0604020202020204" pitchFamily="34" charset="0"/>
              </a:rPr>
              <a:t>, and at the </a:t>
            </a:r>
            <a:r>
              <a:rPr lang="en-GB" altLang="de-DE" sz="1400" b="1" i="1">
                <a:solidFill>
                  <a:srgbClr val="4D4D4D"/>
                </a:solidFill>
                <a:latin typeface="Arial" panose="020B0604020202020204" pitchFamily="34" charset="0"/>
              </a:rPr>
              <a:t>XLAB</a:t>
            </a:r>
            <a:r>
              <a:rPr lang="en-GB" altLang="de-DE" sz="1400" b="1">
                <a:solidFill>
                  <a:srgbClr val="4D4D4D"/>
                </a:solidFill>
                <a:latin typeface="Arial" panose="020B0604020202020204" pitchFamily="34" charset="0"/>
              </a:rPr>
              <a:t> experimental laboratory for young people. </a:t>
            </a:r>
          </a:p>
          <a:p>
            <a:pPr eaLnBrk="0" hangingPunct="0">
              <a:lnSpc>
                <a:spcPct val="90000"/>
              </a:lnSpc>
              <a:spcBef>
                <a:spcPct val="50000"/>
              </a:spcBef>
            </a:pPr>
            <a:r>
              <a:rPr lang="en-GB" altLang="de-DE" sz="1400" b="1">
                <a:solidFill>
                  <a:srgbClr val="4D4D4D"/>
                </a:solidFill>
                <a:latin typeface="Arial" panose="020B0604020202020204" pitchFamily="34" charset="0"/>
              </a:rPr>
              <a:t>Running a small company ANIPROP GbR, which manu-factures its self-developed experimental devices.    </a:t>
            </a:r>
            <a:endParaRPr lang="en-GB"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Promoviert in theoretischer Physik. Wissenschaftler am nationalen Deutschen Zentrum für Luft- und Raumfahrt (DLR), Standort Göttingen, auf dem Gebiet der Aerodynamik und Strukturdynamik. Befähigung für das Höhere Lehramt in Mathematik und Physik.</a:t>
            </a:r>
          </a:p>
          <a:p>
            <a:pPr eaLnBrk="0" hangingPunct="0">
              <a:lnSpc>
                <a:spcPct val="90000"/>
              </a:lnSpc>
              <a:spcBef>
                <a:spcPct val="50000"/>
              </a:spcBef>
            </a:pPr>
            <a:r>
              <a:rPr lang="de-DE" altLang="de-DE" sz="1400" b="1" i="1">
                <a:solidFill>
                  <a:srgbClr val="000099"/>
                </a:solidFill>
                <a:latin typeface="Arial" panose="020B0604020202020204" pitchFamily="34" charset="0"/>
              </a:rPr>
              <a:t>Unter anderem Kurse für Kinder und ältere Schüler beim </a:t>
            </a:r>
            <a:r>
              <a:rPr lang="de-DE" altLang="de-DE" sz="1400" b="1">
                <a:solidFill>
                  <a:srgbClr val="000099"/>
                </a:solidFill>
                <a:latin typeface="Arial" panose="020B0604020202020204" pitchFamily="34" charset="0"/>
              </a:rPr>
              <a:t>DLR_School_Lab</a:t>
            </a:r>
            <a:r>
              <a:rPr lang="de-DE" altLang="de-DE" sz="1400" b="1" i="1">
                <a:solidFill>
                  <a:srgbClr val="000099"/>
                </a:solidFill>
                <a:latin typeface="Arial" panose="020B0604020202020204" pitchFamily="34" charset="0"/>
              </a:rPr>
              <a:t>, im Rahmen der </a:t>
            </a:r>
            <a:r>
              <a:rPr lang="de-DE" altLang="de-DE" sz="1400" b="1">
                <a:solidFill>
                  <a:srgbClr val="000099"/>
                </a:solidFill>
                <a:latin typeface="Arial" panose="020B0604020202020204" pitchFamily="34" charset="0"/>
              </a:rPr>
              <a:t>Kinder-Universität </a:t>
            </a:r>
            <a:r>
              <a:rPr lang="de-DE" altLang="de-DE" sz="1400" b="1" i="1">
                <a:solidFill>
                  <a:srgbClr val="000099"/>
                </a:solidFill>
                <a:latin typeface="Arial" panose="020B0604020202020204" pitchFamily="34" charset="0"/>
              </a:rPr>
              <a:t>und beim </a:t>
            </a:r>
            <a:r>
              <a:rPr lang="de-DE" altLang="de-DE" sz="1400" b="1">
                <a:solidFill>
                  <a:srgbClr val="000099"/>
                </a:solidFill>
                <a:latin typeface="Arial" panose="020B0604020202020204" pitchFamily="34" charset="0"/>
              </a:rPr>
              <a:t>XLAB </a:t>
            </a:r>
            <a:r>
              <a:rPr lang="de-DE" altLang="de-DE" sz="1400" b="1" i="1">
                <a:solidFill>
                  <a:srgbClr val="000099"/>
                </a:solidFill>
                <a:latin typeface="Arial" panose="020B0604020202020204" pitchFamily="34" charset="0"/>
              </a:rPr>
              <a:t>Experimentallabor für junge Leute. </a:t>
            </a:r>
          </a:p>
          <a:p>
            <a:pPr eaLnBrk="0" hangingPunct="0">
              <a:lnSpc>
                <a:spcPct val="90000"/>
              </a:lnSpc>
              <a:spcBef>
                <a:spcPct val="50000"/>
              </a:spcBef>
            </a:pPr>
            <a:r>
              <a:rPr lang="de-DE" altLang="de-DE" sz="1400" b="1" i="1">
                <a:solidFill>
                  <a:srgbClr val="000099"/>
                </a:solidFill>
                <a:latin typeface="Arial" panose="020B0604020202020204" pitchFamily="34" charset="0"/>
              </a:rPr>
              <a:t>Betrieb einer kleinen Firma ANIPROP GbR, die ihre selbstentwickelten experimentellen Geräte baut.</a:t>
            </a:r>
          </a:p>
          <a:p>
            <a:pPr eaLnBrk="0" hangingPunct="0">
              <a:lnSpc>
                <a:spcPct val="90000"/>
              </a:lnSpc>
              <a:spcBef>
                <a:spcPct val="50000"/>
              </a:spcBef>
            </a:pPr>
            <a:r>
              <a:rPr lang="de-DE" altLang="de-DE" sz="1400" b="1">
                <a:solidFill>
                  <a:srgbClr val="000066"/>
                </a:solidFill>
                <a:latin typeface="Arial" panose="020B0604020202020204" pitchFamily="34" charset="0"/>
              </a:rPr>
              <a:t>Internet: www.aniprop.de</a:t>
            </a:r>
          </a:p>
        </p:txBody>
      </p:sp>
      <p:pic>
        <p:nvPicPr>
          <p:cNvPr id="252986" name="Picture 58">
            <a:extLst>
              <a:ext uri="{FF2B5EF4-FFF2-40B4-BE49-F238E27FC236}">
                <a16:creationId xmlns:a16="http://schemas.microsoft.com/office/drawing/2014/main" id="{F536AA38-14A4-D373-54F6-18D1D9BE2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163" y="836613"/>
            <a:ext cx="3810000" cy="3048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88" name="Text Box 60">
            <a:extLst>
              <a:ext uri="{FF2B5EF4-FFF2-40B4-BE49-F238E27FC236}">
                <a16:creationId xmlns:a16="http://schemas.microsoft.com/office/drawing/2014/main" id="{5715E5C9-59D4-C065-AD89-496DC7B871B3}"/>
              </a:ext>
            </a:extLst>
          </p:cNvPr>
          <p:cNvSpPr txBox="1">
            <a:spLocks noChangeArrowheads="1"/>
          </p:cNvSpPr>
          <p:nvPr/>
        </p:nvSpPr>
        <p:spPr bwMode="auto">
          <a:xfrm>
            <a:off x="5745163" y="4076700"/>
            <a:ext cx="3887787"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At the DLR_School_Lab: The test stand ANIPROP RL3 used during a course together with Send‘s business partner Felix Scharstein (Berlin).</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Im DLR_School_Lab: Der Versuchsstand ANIPROP RL3 bei einem Kurs zusammen mit Send‘s Geschäftspartner Felix Scharstein (Berlin).  </a:t>
            </a:r>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66387DFE-0A98-9B6E-E3B1-90793C4A1A9A}"/>
              </a:ext>
            </a:extLst>
          </p:cNvPr>
          <p:cNvSpPr>
            <a:spLocks noGrp="1"/>
          </p:cNvSpPr>
          <p:nvPr>
            <p:ph type="sldNum" sz="quarter" idx="10"/>
          </p:nvPr>
        </p:nvSpPr>
        <p:spPr/>
        <p:txBody>
          <a:bodyPr/>
          <a:lstStyle/>
          <a:p>
            <a:fld id="{F24DDADB-8409-41F7-BEE7-3484A6B27689}" type="slidenum">
              <a:rPr lang="de-DE" altLang="de-DE"/>
              <a:pPr/>
              <a:t>20</a:t>
            </a:fld>
            <a:r>
              <a:rPr lang="de-DE" altLang="de-DE"/>
              <a:t> (22)</a:t>
            </a:r>
          </a:p>
        </p:txBody>
      </p:sp>
      <p:sp>
        <p:nvSpPr>
          <p:cNvPr id="371714" name="Rectangle 2">
            <a:extLst>
              <a:ext uri="{FF2B5EF4-FFF2-40B4-BE49-F238E27FC236}">
                <a16:creationId xmlns:a16="http://schemas.microsoft.com/office/drawing/2014/main" id="{B9BE940C-D5DD-25BB-7BEA-0C215194CEA6}"/>
              </a:ext>
            </a:extLst>
          </p:cNvPr>
          <p:cNvSpPr>
            <a:spLocks noGrp="1" noChangeArrowheads="1"/>
          </p:cNvSpPr>
          <p:nvPr>
            <p:ph type="title"/>
          </p:nvPr>
        </p:nvSpPr>
        <p:spPr>
          <a:xfrm>
            <a:off x="271463" y="-26988"/>
            <a:ext cx="7921625" cy="431801"/>
          </a:xfrm>
        </p:spPr>
        <p:txBody>
          <a:bodyPr/>
          <a:lstStyle/>
          <a:p>
            <a:r>
              <a:rPr lang="en-GB" altLang="de-DE" sz="1600">
                <a:solidFill>
                  <a:schemeClr val="bg1"/>
                </a:solidFill>
              </a:rPr>
              <a:t>Where does the drag come from? – </a:t>
            </a:r>
            <a:r>
              <a:rPr lang="en-GB" altLang="de-DE" sz="1600" i="1">
                <a:solidFill>
                  <a:srgbClr val="FFFFCC"/>
                </a:solidFill>
              </a:rPr>
              <a:t>Woher kommt der Widerstand?</a:t>
            </a:r>
            <a:br>
              <a:rPr lang="en-GB" altLang="de-DE" sz="1600" i="1">
                <a:solidFill>
                  <a:srgbClr val="FFFFCC"/>
                </a:solidFill>
              </a:rPr>
            </a:br>
            <a:endParaRPr lang="en-GB" altLang="de-DE" sz="1600" i="1">
              <a:solidFill>
                <a:srgbClr val="FFFFCC"/>
              </a:solidFill>
            </a:endParaRPr>
          </a:p>
        </p:txBody>
      </p:sp>
      <p:sp>
        <p:nvSpPr>
          <p:cNvPr id="371715" name="Text Box 3">
            <a:extLst>
              <a:ext uri="{FF2B5EF4-FFF2-40B4-BE49-F238E27FC236}">
                <a16:creationId xmlns:a16="http://schemas.microsoft.com/office/drawing/2014/main" id="{819157F6-7383-1CD8-EEC2-398D444A4C23}"/>
              </a:ext>
            </a:extLst>
          </p:cNvPr>
          <p:cNvSpPr txBox="1">
            <a:spLocks noChangeArrowheads="1"/>
          </p:cNvSpPr>
          <p:nvPr/>
        </p:nvSpPr>
        <p:spPr bwMode="auto">
          <a:xfrm>
            <a:off x="2289175" y="5805488"/>
            <a:ext cx="6605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Sources of Drag – </a:t>
            </a:r>
            <a:r>
              <a:rPr lang="de-DE" altLang="de-DE" sz="2000" b="1" i="1">
                <a:solidFill>
                  <a:srgbClr val="000099"/>
                </a:solidFill>
                <a:latin typeface="Arial" panose="020B0604020202020204" pitchFamily="34" charset="0"/>
              </a:rPr>
              <a:t>Quellen des Widerstands</a:t>
            </a:r>
          </a:p>
        </p:txBody>
      </p:sp>
      <p:sp>
        <p:nvSpPr>
          <p:cNvPr id="371716" name="Text Box 4">
            <a:extLst>
              <a:ext uri="{FF2B5EF4-FFF2-40B4-BE49-F238E27FC236}">
                <a16:creationId xmlns:a16="http://schemas.microsoft.com/office/drawing/2014/main" id="{E36B6B87-00A1-3B40-EBA1-A4F7725B7764}"/>
              </a:ext>
            </a:extLst>
          </p:cNvPr>
          <p:cNvSpPr txBox="1">
            <a:spLocks noChangeArrowheads="1"/>
          </p:cNvSpPr>
          <p:nvPr/>
        </p:nvSpPr>
        <p:spPr bwMode="auto">
          <a:xfrm>
            <a:off x="417513" y="981075"/>
            <a:ext cx="460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Drag –</a:t>
            </a:r>
            <a:r>
              <a:rPr lang="de-DE" altLang="de-DE" sz="2000" b="1" i="1">
                <a:solidFill>
                  <a:srgbClr val="000099"/>
                </a:solidFill>
                <a:latin typeface="Arial" panose="020B0604020202020204" pitchFamily="34" charset="0"/>
              </a:rPr>
              <a:t> Widerstand</a:t>
            </a:r>
          </a:p>
        </p:txBody>
      </p:sp>
      <p:sp>
        <p:nvSpPr>
          <p:cNvPr id="371719" name="Text Box 7">
            <a:extLst>
              <a:ext uri="{FF2B5EF4-FFF2-40B4-BE49-F238E27FC236}">
                <a16:creationId xmlns:a16="http://schemas.microsoft.com/office/drawing/2014/main" id="{373443DE-6D4E-3875-556E-1D84F1FBDED8}"/>
              </a:ext>
            </a:extLst>
          </p:cNvPr>
          <p:cNvSpPr txBox="1">
            <a:spLocks noChangeArrowheads="1"/>
          </p:cNvSpPr>
          <p:nvPr/>
        </p:nvSpPr>
        <p:spPr bwMode="auto">
          <a:xfrm>
            <a:off x="7186613" y="909638"/>
            <a:ext cx="1800225"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Source 1: Friction</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Quelle 1: Reibung</a:t>
            </a:r>
          </a:p>
        </p:txBody>
      </p:sp>
      <p:sp>
        <p:nvSpPr>
          <p:cNvPr id="371720" name="Text Box 8">
            <a:extLst>
              <a:ext uri="{FF2B5EF4-FFF2-40B4-BE49-F238E27FC236}">
                <a16:creationId xmlns:a16="http://schemas.microsoft.com/office/drawing/2014/main" id="{FF60CEB1-0CC2-6843-757C-03EB5E1A44CD}"/>
              </a:ext>
            </a:extLst>
          </p:cNvPr>
          <p:cNvSpPr txBox="1">
            <a:spLocks noChangeArrowheads="1"/>
          </p:cNvSpPr>
          <p:nvPr/>
        </p:nvSpPr>
        <p:spPr bwMode="auto">
          <a:xfrm>
            <a:off x="417513" y="1630363"/>
            <a:ext cx="88741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Air is a viscous fluid. The flow particles have the tendency to stick to the surface of the moving body. Passing the fluid the body continuously encounters new particles which will be accelerated. </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Luft ist ein zähes Medium. Die Partikel in der Strömung neigen dazu, auf der Oberfläche des bewegten Körpers zu haften. Bei der Bewegung durch das Medium trifft der Körper ständig auf neue Partikel, die hierbei beschleunigt werden.</a:t>
            </a:r>
          </a:p>
        </p:txBody>
      </p:sp>
      <p:sp>
        <p:nvSpPr>
          <p:cNvPr id="371721" name="Text Box 9">
            <a:extLst>
              <a:ext uri="{FF2B5EF4-FFF2-40B4-BE49-F238E27FC236}">
                <a16:creationId xmlns:a16="http://schemas.microsoft.com/office/drawing/2014/main" id="{CA288754-184C-692E-A41D-58817A313FE3}"/>
              </a:ext>
            </a:extLst>
          </p:cNvPr>
          <p:cNvSpPr txBox="1">
            <a:spLocks noChangeArrowheads="1"/>
          </p:cNvSpPr>
          <p:nvPr/>
        </p:nvSpPr>
        <p:spPr bwMode="auto">
          <a:xfrm>
            <a:off x="488950" y="4149725"/>
            <a:ext cx="8874125"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The bird or the airplane pass through air wich is initially at rest. The curling up of the flow behind the wings continuously requires energy.  </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Der Vogel oder das Flugzeug bewegen sich durch Luft, die ursprünglich in Ruhe ist. Das Aufrollen der Strömung hinter den Flügeln verbraucht ständig Energie.   </a:t>
            </a:r>
          </a:p>
        </p:txBody>
      </p:sp>
      <p:sp>
        <p:nvSpPr>
          <p:cNvPr id="371722" name="Text Box 10">
            <a:extLst>
              <a:ext uri="{FF2B5EF4-FFF2-40B4-BE49-F238E27FC236}">
                <a16:creationId xmlns:a16="http://schemas.microsoft.com/office/drawing/2014/main" id="{46E2E067-89A3-B816-A182-E16D1A3A3413}"/>
              </a:ext>
            </a:extLst>
          </p:cNvPr>
          <p:cNvSpPr txBox="1">
            <a:spLocks noChangeArrowheads="1"/>
          </p:cNvSpPr>
          <p:nvPr/>
        </p:nvSpPr>
        <p:spPr bwMode="auto">
          <a:xfrm>
            <a:off x="7186613" y="3357563"/>
            <a:ext cx="2232025"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Source 2: Tip vortices</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Quelle 2:  Randwirbel</a:t>
            </a:r>
          </a:p>
        </p:txBody>
      </p:sp>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53A06AB3-E1B4-C08E-6D71-2473358891FF}"/>
              </a:ext>
            </a:extLst>
          </p:cNvPr>
          <p:cNvSpPr>
            <a:spLocks noGrp="1"/>
          </p:cNvSpPr>
          <p:nvPr>
            <p:ph type="sldNum" sz="quarter" idx="10"/>
          </p:nvPr>
        </p:nvSpPr>
        <p:spPr/>
        <p:txBody>
          <a:bodyPr/>
          <a:lstStyle/>
          <a:p>
            <a:fld id="{1BF53AFD-8BA6-4C00-A648-F89A193CC409}" type="slidenum">
              <a:rPr lang="de-DE" altLang="de-DE"/>
              <a:pPr/>
              <a:t>21</a:t>
            </a:fld>
            <a:r>
              <a:rPr lang="de-DE" altLang="de-DE"/>
              <a:t> (22)</a:t>
            </a:r>
          </a:p>
        </p:txBody>
      </p:sp>
      <p:pic>
        <p:nvPicPr>
          <p:cNvPr id="431109" name="Picture 5">
            <a:extLst>
              <a:ext uri="{FF2B5EF4-FFF2-40B4-BE49-F238E27FC236}">
                <a16:creationId xmlns:a16="http://schemas.microsoft.com/office/drawing/2014/main" id="{3AFA2B77-6EED-D894-C66B-6403073A0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906000"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1106" name="Rectangle 2">
            <a:extLst>
              <a:ext uri="{FF2B5EF4-FFF2-40B4-BE49-F238E27FC236}">
                <a16:creationId xmlns:a16="http://schemas.microsoft.com/office/drawing/2014/main" id="{2879B40E-56AE-E234-569D-D1D1904C3B06}"/>
              </a:ext>
            </a:extLst>
          </p:cNvPr>
          <p:cNvSpPr>
            <a:spLocks noGrp="1" noChangeArrowheads="1"/>
          </p:cNvSpPr>
          <p:nvPr>
            <p:ph type="title"/>
          </p:nvPr>
        </p:nvSpPr>
        <p:spPr>
          <a:xfrm>
            <a:off x="415925" y="1557338"/>
            <a:ext cx="6769100" cy="431800"/>
          </a:xfrm>
        </p:spPr>
        <p:txBody>
          <a:bodyPr/>
          <a:lstStyle/>
          <a:p>
            <a:r>
              <a:rPr lang="en-GB" altLang="de-DE" sz="2000">
                <a:solidFill>
                  <a:schemeClr val="bg1"/>
                </a:solidFill>
              </a:rPr>
              <a:t>Time for questions – </a:t>
            </a:r>
            <a:r>
              <a:rPr lang="en-GB" altLang="de-DE" sz="2000" i="1">
                <a:solidFill>
                  <a:srgbClr val="FFFFCC"/>
                </a:solidFill>
              </a:rPr>
              <a:t>Zeit für Fragen</a:t>
            </a:r>
            <a:r>
              <a:rPr lang="en-GB" altLang="de-DE" sz="2000">
                <a:solidFill>
                  <a:schemeClr val="bg1"/>
                </a:solidFill>
              </a:rPr>
              <a:t> </a:t>
            </a:r>
            <a:br>
              <a:rPr lang="en-GB" altLang="de-DE" sz="2000">
                <a:solidFill>
                  <a:schemeClr val="bg1"/>
                </a:solidFill>
              </a:rPr>
            </a:br>
            <a:endParaRPr lang="en-GB" altLang="de-DE" sz="2000">
              <a:solidFill>
                <a:schemeClr val="bg1"/>
              </a:solidFill>
            </a:endParaRPr>
          </a:p>
        </p:txBody>
      </p:sp>
      <p:sp>
        <p:nvSpPr>
          <p:cNvPr id="431110" name="Text Box 6">
            <a:extLst>
              <a:ext uri="{FF2B5EF4-FFF2-40B4-BE49-F238E27FC236}">
                <a16:creationId xmlns:a16="http://schemas.microsoft.com/office/drawing/2014/main" id="{92AC6825-BE6F-83AA-8A79-BF0A5C10D4C6}"/>
              </a:ext>
            </a:extLst>
          </p:cNvPr>
          <p:cNvSpPr txBox="1">
            <a:spLocks noChangeArrowheads="1"/>
          </p:cNvSpPr>
          <p:nvPr/>
        </p:nvSpPr>
        <p:spPr bwMode="auto">
          <a:xfrm>
            <a:off x="2865438" y="2924175"/>
            <a:ext cx="51117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It‘s all still behind the clouds?</a:t>
            </a:r>
            <a:endParaRPr lang="de-DE" altLang="de-DE" sz="2000" b="1" i="1">
              <a:solidFill>
                <a:srgbClr val="000099"/>
              </a:solidFill>
              <a:latin typeface="Arial" panose="020B0604020202020204" pitchFamily="34" charset="0"/>
            </a:endParaRPr>
          </a:p>
          <a:p>
            <a:pPr eaLnBrk="0" hangingPunct="0">
              <a:lnSpc>
                <a:spcPct val="90000"/>
              </a:lnSpc>
              <a:spcBef>
                <a:spcPct val="50000"/>
              </a:spcBef>
            </a:pPr>
            <a:r>
              <a:rPr lang="de-DE" altLang="de-DE" sz="2000" b="1" i="1">
                <a:solidFill>
                  <a:srgbClr val="000099"/>
                </a:solidFill>
                <a:latin typeface="Arial" panose="020B0604020202020204" pitchFamily="34" charset="0"/>
              </a:rPr>
              <a:t>Ist Alles immer noch hinter Wolken?</a:t>
            </a:r>
          </a:p>
        </p:txBody>
      </p:sp>
      <p:sp>
        <p:nvSpPr>
          <p:cNvPr id="431111" name="Text Box 7">
            <a:extLst>
              <a:ext uri="{FF2B5EF4-FFF2-40B4-BE49-F238E27FC236}">
                <a16:creationId xmlns:a16="http://schemas.microsoft.com/office/drawing/2014/main" id="{0BA4D68C-FD98-D86F-AB55-0767F1171559}"/>
              </a:ext>
            </a:extLst>
          </p:cNvPr>
          <p:cNvSpPr txBox="1">
            <a:spLocks noChangeArrowheads="1"/>
          </p:cNvSpPr>
          <p:nvPr/>
        </p:nvSpPr>
        <p:spPr bwMode="auto">
          <a:xfrm>
            <a:off x="5673725" y="4941888"/>
            <a:ext cx="3849688" cy="1346200"/>
          </a:xfrm>
          <a:prstGeom prst="rect">
            <a:avLst/>
          </a:prstGeom>
          <a:solidFill>
            <a:srgbClr val="99CCFF">
              <a:alpha val="25000"/>
            </a:srgbClr>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latin typeface="Arial" panose="020B0604020202020204" pitchFamily="34" charset="0"/>
              </a:rPr>
              <a:t>For more information: </a:t>
            </a:r>
          </a:p>
          <a:p>
            <a:pPr eaLnBrk="0" hangingPunct="0">
              <a:lnSpc>
                <a:spcPct val="90000"/>
              </a:lnSpc>
              <a:spcBef>
                <a:spcPct val="50000"/>
              </a:spcBef>
            </a:pPr>
            <a:r>
              <a:rPr lang="de-DE" altLang="de-DE" b="1">
                <a:solidFill>
                  <a:srgbClr val="000066"/>
                </a:solidFill>
                <a:latin typeface="Arial" panose="020B0604020202020204" pitchFamily="34" charset="0"/>
              </a:rPr>
              <a:t>Internet: www.aniprop.de</a:t>
            </a:r>
          </a:p>
          <a:p>
            <a:endParaRPr lang="de-DE" altLang="de-DE"/>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A11A8356-6B3A-D6B5-759E-E73A2FBAD136}"/>
              </a:ext>
            </a:extLst>
          </p:cNvPr>
          <p:cNvSpPr>
            <a:spLocks noGrp="1"/>
          </p:cNvSpPr>
          <p:nvPr>
            <p:ph type="sldNum" sz="quarter" idx="10"/>
          </p:nvPr>
        </p:nvSpPr>
        <p:spPr/>
        <p:txBody>
          <a:bodyPr/>
          <a:lstStyle/>
          <a:p>
            <a:fld id="{003FB915-AB58-440B-B761-80FE7982950E}" type="slidenum">
              <a:rPr lang="de-DE" altLang="de-DE"/>
              <a:pPr/>
              <a:t>3</a:t>
            </a:fld>
            <a:r>
              <a:rPr lang="de-DE" altLang="de-DE"/>
              <a:t> (22)</a:t>
            </a:r>
          </a:p>
        </p:txBody>
      </p:sp>
      <p:sp>
        <p:nvSpPr>
          <p:cNvPr id="414722" name="Rectangle 2">
            <a:extLst>
              <a:ext uri="{FF2B5EF4-FFF2-40B4-BE49-F238E27FC236}">
                <a16:creationId xmlns:a16="http://schemas.microsoft.com/office/drawing/2014/main" id="{6AC5017C-2F2A-E47E-3249-C02814C740AB}"/>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Introduction – </a:t>
            </a:r>
            <a:r>
              <a:rPr lang="en-GB" altLang="de-DE" sz="1600" i="1">
                <a:solidFill>
                  <a:srgbClr val="FFFFCC"/>
                </a:solidFill>
              </a:rPr>
              <a:t>Einführung</a:t>
            </a:r>
          </a:p>
        </p:txBody>
      </p:sp>
      <p:sp>
        <p:nvSpPr>
          <p:cNvPr id="414723" name="Text Box 3">
            <a:extLst>
              <a:ext uri="{FF2B5EF4-FFF2-40B4-BE49-F238E27FC236}">
                <a16:creationId xmlns:a16="http://schemas.microsoft.com/office/drawing/2014/main" id="{1C4BE675-8E41-C5B1-3A86-8E3503EC1448}"/>
              </a:ext>
            </a:extLst>
          </p:cNvPr>
          <p:cNvSpPr txBox="1">
            <a:spLocks noChangeArrowheads="1"/>
          </p:cNvSpPr>
          <p:nvPr/>
        </p:nvSpPr>
        <p:spPr bwMode="auto">
          <a:xfrm>
            <a:off x="560388" y="5373688"/>
            <a:ext cx="8567737" cy="7937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Impressions of the courses for the Children‘s University (9-12 years)</a:t>
            </a:r>
            <a:r>
              <a:rPr lang="de-DE" altLang="de-DE" sz="2000" b="1" i="1">
                <a:solidFill>
                  <a:srgbClr val="000099"/>
                </a:solidFill>
                <a:latin typeface="Arial" panose="020B0604020202020204" pitchFamily="34" charset="0"/>
              </a:rPr>
              <a:t> </a:t>
            </a:r>
          </a:p>
          <a:p>
            <a:pPr algn="ctr" eaLnBrk="0" hangingPunct="0">
              <a:lnSpc>
                <a:spcPct val="90000"/>
              </a:lnSpc>
              <a:spcBef>
                <a:spcPct val="50000"/>
              </a:spcBef>
            </a:pPr>
            <a:r>
              <a:rPr lang="de-DE" altLang="de-DE" sz="2000" b="1" i="1">
                <a:solidFill>
                  <a:srgbClr val="000099"/>
                </a:solidFill>
                <a:latin typeface="Arial" panose="020B0604020202020204" pitchFamily="34" charset="0"/>
              </a:rPr>
              <a:t>Eindrücke von den Kursen für die Kinder-Universität (9-12 Jahre)</a:t>
            </a:r>
          </a:p>
        </p:txBody>
      </p:sp>
      <p:pic>
        <p:nvPicPr>
          <p:cNvPr id="414729" name="Picture 9">
            <a:extLst>
              <a:ext uri="{FF2B5EF4-FFF2-40B4-BE49-F238E27FC236}">
                <a16:creationId xmlns:a16="http://schemas.microsoft.com/office/drawing/2014/main" id="{2B1CFBBB-1382-1B9F-3909-A8F2B215C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19138"/>
            <a:ext cx="5995988" cy="44973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4730" name="Text Box 10">
            <a:extLst>
              <a:ext uri="{FF2B5EF4-FFF2-40B4-BE49-F238E27FC236}">
                <a16:creationId xmlns:a16="http://schemas.microsoft.com/office/drawing/2014/main" id="{C6E1BCB9-B157-5E0D-CD28-F2C00C49A221}"/>
              </a:ext>
            </a:extLst>
          </p:cNvPr>
          <p:cNvSpPr txBox="1">
            <a:spLocks noChangeArrowheads="1"/>
          </p:cNvSpPr>
          <p:nvPr/>
        </p:nvSpPr>
        <p:spPr bwMode="auto">
          <a:xfrm>
            <a:off x="6824663" y="765175"/>
            <a:ext cx="2951162" cy="19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At the DLR_School_Lab: </a:t>
            </a:r>
          </a:p>
          <a:p>
            <a:pPr eaLnBrk="0" hangingPunct="0">
              <a:lnSpc>
                <a:spcPct val="90000"/>
              </a:lnSpc>
              <a:spcBef>
                <a:spcPct val="50000"/>
              </a:spcBef>
            </a:pPr>
            <a:r>
              <a:rPr lang="de-DE" altLang="de-DE" sz="1400" b="1">
                <a:solidFill>
                  <a:srgbClr val="4D4D4D"/>
                </a:solidFill>
                <a:latin typeface="Arial" panose="020B0604020202020204" pitchFamily="34" charset="0"/>
              </a:rPr>
              <a:t>Four groups are working on different experiments at the same time. </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Im DLR_School_Lab: </a:t>
            </a:r>
          </a:p>
          <a:p>
            <a:pPr eaLnBrk="0" hangingPunct="0">
              <a:lnSpc>
                <a:spcPct val="90000"/>
              </a:lnSpc>
              <a:spcBef>
                <a:spcPct val="50000"/>
              </a:spcBef>
            </a:pPr>
            <a:r>
              <a:rPr lang="de-DE" altLang="de-DE" sz="1400" b="1" i="1">
                <a:solidFill>
                  <a:srgbClr val="000099"/>
                </a:solidFill>
                <a:latin typeface="Arial" panose="020B0604020202020204" pitchFamily="34" charset="0"/>
              </a:rPr>
              <a:t>Vier Gruppen arbeiten zur gleichen Zeit an verschiedenen Experimenten.</a:t>
            </a: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288C425D-DF25-287F-B95F-2B9E7489D816}"/>
              </a:ext>
            </a:extLst>
          </p:cNvPr>
          <p:cNvSpPr>
            <a:spLocks noGrp="1"/>
          </p:cNvSpPr>
          <p:nvPr>
            <p:ph type="sldNum" sz="quarter" idx="10"/>
          </p:nvPr>
        </p:nvSpPr>
        <p:spPr/>
        <p:txBody>
          <a:bodyPr/>
          <a:lstStyle/>
          <a:p>
            <a:fld id="{525E95D3-4A50-4C9E-8FBA-EA1B46D50012}" type="slidenum">
              <a:rPr lang="de-DE" altLang="de-DE"/>
              <a:pPr/>
              <a:t>4</a:t>
            </a:fld>
            <a:r>
              <a:rPr lang="de-DE" altLang="de-DE"/>
              <a:t> (22)</a:t>
            </a:r>
          </a:p>
        </p:txBody>
      </p:sp>
      <p:sp>
        <p:nvSpPr>
          <p:cNvPr id="416770" name="Rectangle 2">
            <a:extLst>
              <a:ext uri="{FF2B5EF4-FFF2-40B4-BE49-F238E27FC236}">
                <a16:creationId xmlns:a16="http://schemas.microsoft.com/office/drawing/2014/main" id="{51390460-57E3-5D99-975C-4C978594084D}"/>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Introduction – </a:t>
            </a:r>
            <a:r>
              <a:rPr lang="en-GB" altLang="de-DE" sz="1600" i="1">
                <a:solidFill>
                  <a:srgbClr val="FFFFCC"/>
                </a:solidFill>
              </a:rPr>
              <a:t>Einführung</a:t>
            </a:r>
          </a:p>
        </p:txBody>
      </p:sp>
      <p:sp>
        <p:nvSpPr>
          <p:cNvPr id="416771" name="Text Box 3">
            <a:extLst>
              <a:ext uri="{FF2B5EF4-FFF2-40B4-BE49-F238E27FC236}">
                <a16:creationId xmlns:a16="http://schemas.microsoft.com/office/drawing/2014/main" id="{558A51BE-B4C3-D924-4D1C-9C363AC6B16E}"/>
              </a:ext>
            </a:extLst>
          </p:cNvPr>
          <p:cNvSpPr txBox="1">
            <a:spLocks noChangeArrowheads="1"/>
          </p:cNvSpPr>
          <p:nvPr/>
        </p:nvSpPr>
        <p:spPr bwMode="auto">
          <a:xfrm>
            <a:off x="560388" y="5373688"/>
            <a:ext cx="8567737" cy="7937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Impressions of the courses for the Children‘s University (9-12 years)</a:t>
            </a:r>
            <a:r>
              <a:rPr lang="de-DE" altLang="de-DE" sz="2000" b="1" i="1">
                <a:solidFill>
                  <a:srgbClr val="000099"/>
                </a:solidFill>
                <a:latin typeface="Arial" panose="020B0604020202020204" pitchFamily="34" charset="0"/>
              </a:rPr>
              <a:t> </a:t>
            </a:r>
          </a:p>
          <a:p>
            <a:pPr algn="ctr" eaLnBrk="0" hangingPunct="0">
              <a:lnSpc>
                <a:spcPct val="90000"/>
              </a:lnSpc>
              <a:spcBef>
                <a:spcPct val="50000"/>
              </a:spcBef>
            </a:pPr>
            <a:r>
              <a:rPr lang="de-DE" altLang="de-DE" sz="2000" b="1" i="1">
                <a:solidFill>
                  <a:srgbClr val="000099"/>
                </a:solidFill>
                <a:latin typeface="Arial" panose="020B0604020202020204" pitchFamily="34" charset="0"/>
              </a:rPr>
              <a:t>Eindrücke von den Kursen für die Kinder-Universität (9-12 Jahre)</a:t>
            </a:r>
          </a:p>
        </p:txBody>
      </p:sp>
      <p:pic>
        <p:nvPicPr>
          <p:cNvPr id="416772" name="Picture 4">
            <a:extLst>
              <a:ext uri="{FF2B5EF4-FFF2-40B4-BE49-F238E27FC236}">
                <a16:creationId xmlns:a16="http://schemas.microsoft.com/office/drawing/2014/main" id="{A2DF2305-7CBD-A00C-CDB6-206235B9E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19138"/>
            <a:ext cx="5999163" cy="44989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6773" name="Text Box 5">
            <a:extLst>
              <a:ext uri="{FF2B5EF4-FFF2-40B4-BE49-F238E27FC236}">
                <a16:creationId xmlns:a16="http://schemas.microsoft.com/office/drawing/2014/main" id="{C8B6E320-EC79-4333-847D-E1C5D3D6D408}"/>
              </a:ext>
            </a:extLst>
          </p:cNvPr>
          <p:cNvSpPr txBox="1">
            <a:spLocks noChangeArrowheads="1"/>
          </p:cNvSpPr>
          <p:nvPr/>
        </p:nvSpPr>
        <p:spPr bwMode="auto">
          <a:xfrm>
            <a:off x="6824663" y="765175"/>
            <a:ext cx="2951162"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At the DLR_School_Lab: </a:t>
            </a:r>
          </a:p>
          <a:p>
            <a:pPr eaLnBrk="0" hangingPunct="0">
              <a:lnSpc>
                <a:spcPct val="90000"/>
              </a:lnSpc>
              <a:spcBef>
                <a:spcPct val="50000"/>
              </a:spcBef>
            </a:pPr>
            <a:r>
              <a:rPr lang="de-DE" altLang="de-DE" sz="1400" b="1">
                <a:solidFill>
                  <a:srgbClr val="4D4D4D"/>
                </a:solidFill>
                <a:latin typeface="Arial" panose="020B0604020202020204" pitchFamily="34" charset="0"/>
              </a:rPr>
              <a:t>The thrust of a remote-controlled artificial bird is measured with a spring scale.  </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Im DLR_School_Lab: </a:t>
            </a:r>
          </a:p>
          <a:p>
            <a:pPr eaLnBrk="0" hangingPunct="0">
              <a:lnSpc>
                <a:spcPct val="90000"/>
              </a:lnSpc>
              <a:spcBef>
                <a:spcPct val="50000"/>
              </a:spcBef>
            </a:pPr>
            <a:r>
              <a:rPr lang="de-DE" altLang="de-DE" sz="1400" b="1" i="1">
                <a:solidFill>
                  <a:srgbClr val="000099"/>
                </a:solidFill>
                <a:latin typeface="Arial" panose="020B0604020202020204" pitchFamily="34" charset="0"/>
              </a:rPr>
              <a:t>Die Schubkraft eines ferngesteuerten künstlichen Vogels wird mit einem Kraftmesser gemessen.</a:t>
            </a: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F3F37A05-7C74-8677-9809-1FC99F2FC200}"/>
              </a:ext>
            </a:extLst>
          </p:cNvPr>
          <p:cNvSpPr>
            <a:spLocks noGrp="1"/>
          </p:cNvSpPr>
          <p:nvPr>
            <p:ph type="sldNum" sz="quarter" idx="10"/>
          </p:nvPr>
        </p:nvSpPr>
        <p:spPr/>
        <p:txBody>
          <a:bodyPr/>
          <a:lstStyle/>
          <a:p>
            <a:fld id="{0160A8B2-D54E-4C66-BD7E-97FD5BDA7F34}" type="slidenum">
              <a:rPr lang="de-DE" altLang="de-DE"/>
              <a:pPr/>
              <a:t>5</a:t>
            </a:fld>
            <a:r>
              <a:rPr lang="de-DE" altLang="de-DE"/>
              <a:t> (22)</a:t>
            </a:r>
          </a:p>
        </p:txBody>
      </p:sp>
      <p:sp>
        <p:nvSpPr>
          <p:cNvPr id="420866" name="Rectangle 2">
            <a:extLst>
              <a:ext uri="{FF2B5EF4-FFF2-40B4-BE49-F238E27FC236}">
                <a16:creationId xmlns:a16="http://schemas.microsoft.com/office/drawing/2014/main" id="{A2569169-2552-DD44-38C5-61DD2B0FD4AC}"/>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Introduction – </a:t>
            </a:r>
            <a:r>
              <a:rPr lang="en-GB" altLang="de-DE" sz="1600" i="1">
                <a:solidFill>
                  <a:srgbClr val="FFFFCC"/>
                </a:solidFill>
              </a:rPr>
              <a:t>Einführung</a:t>
            </a:r>
          </a:p>
        </p:txBody>
      </p:sp>
      <p:sp>
        <p:nvSpPr>
          <p:cNvPr id="420867" name="Text Box 3">
            <a:extLst>
              <a:ext uri="{FF2B5EF4-FFF2-40B4-BE49-F238E27FC236}">
                <a16:creationId xmlns:a16="http://schemas.microsoft.com/office/drawing/2014/main" id="{E54A8A7D-2044-7B47-88D5-AC282C2C235F}"/>
              </a:ext>
            </a:extLst>
          </p:cNvPr>
          <p:cNvSpPr txBox="1">
            <a:spLocks noChangeArrowheads="1"/>
          </p:cNvSpPr>
          <p:nvPr/>
        </p:nvSpPr>
        <p:spPr bwMode="auto">
          <a:xfrm>
            <a:off x="560388" y="5373688"/>
            <a:ext cx="8567737" cy="7937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Impressions of the courses for the Children‘s University (9-12 years)</a:t>
            </a:r>
            <a:r>
              <a:rPr lang="de-DE" altLang="de-DE" sz="2000" b="1" i="1">
                <a:solidFill>
                  <a:srgbClr val="000099"/>
                </a:solidFill>
                <a:latin typeface="Arial" panose="020B0604020202020204" pitchFamily="34" charset="0"/>
              </a:rPr>
              <a:t> </a:t>
            </a:r>
          </a:p>
          <a:p>
            <a:pPr algn="ctr" eaLnBrk="0" hangingPunct="0">
              <a:lnSpc>
                <a:spcPct val="90000"/>
              </a:lnSpc>
              <a:spcBef>
                <a:spcPct val="50000"/>
              </a:spcBef>
            </a:pPr>
            <a:r>
              <a:rPr lang="de-DE" altLang="de-DE" sz="2000" b="1" i="1">
                <a:solidFill>
                  <a:srgbClr val="000099"/>
                </a:solidFill>
                <a:latin typeface="Arial" panose="020B0604020202020204" pitchFamily="34" charset="0"/>
              </a:rPr>
              <a:t>Eindrücke von den Kursen für die Kinder-Universität (9-12 Jahre)</a:t>
            </a:r>
          </a:p>
        </p:txBody>
      </p:sp>
      <p:sp>
        <p:nvSpPr>
          <p:cNvPr id="420869" name="Text Box 5">
            <a:extLst>
              <a:ext uri="{FF2B5EF4-FFF2-40B4-BE49-F238E27FC236}">
                <a16:creationId xmlns:a16="http://schemas.microsoft.com/office/drawing/2014/main" id="{E221ED0C-90BF-8E36-CECB-82C4AA0D7D49}"/>
              </a:ext>
            </a:extLst>
          </p:cNvPr>
          <p:cNvSpPr txBox="1">
            <a:spLocks noChangeArrowheads="1"/>
          </p:cNvSpPr>
          <p:nvPr/>
        </p:nvSpPr>
        <p:spPr bwMode="auto">
          <a:xfrm>
            <a:off x="6824663" y="765175"/>
            <a:ext cx="2951162"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At the DLR_School_Lab: </a:t>
            </a:r>
          </a:p>
          <a:p>
            <a:pPr eaLnBrk="0" hangingPunct="0">
              <a:lnSpc>
                <a:spcPct val="90000"/>
              </a:lnSpc>
              <a:spcBef>
                <a:spcPct val="50000"/>
              </a:spcBef>
            </a:pPr>
            <a:r>
              <a:rPr lang="de-DE" altLang="de-DE" sz="1400" b="1">
                <a:solidFill>
                  <a:srgbClr val="4D4D4D"/>
                </a:solidFill>
                <a:latin typeface="Arial" panose="020B0604020202020204" pitchFamily="34" charset="0"/>
              </a:rPr>
              <a:t>How do we measure forces? A spring scale is being built.</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Im DLR_School_Lab: </a:t>
            </a:r>
          </a:p>
          <a:p>
            <a:pPr eaLnBrk="0" hangingPunct="0">
              <a:lnSpc>
                <a:spcPct val="90000"/>
              </a:lnSpc>
              <a:spcBef>
                <a:spcPct val="50000"/>
              </a:spcBef>
            </a:pPr>
            <a:r>
              <a:rPr lang="de-DE" altLang="de-DE" sz="1400" b="1" i="1">
                <a:solidFill>
                  <a:srgbClr val="000099"/>
                </a:solidFill>
                <a:latin typeface="Arial" panose="020B0604020202020204" pitchFamily="34" charset="0"/>
              </a:rPr>
              <a:t>Wie messen wir Kräfte? Ein Kraftmesser ist in Bau. </a:t>
            </a:r>
          </a:p>
        </p:txBody>
      </p:sp>
      <p:pic>
        <p:nvPicPr>
          <p:cNvPr id="420870" name="Picture 6">
            <a:extLst>
              <a:ext uri="{FF2B5EF4-FFF2-40B4-BE49-F238E27FC236}">
                <a16:creationId xmlns:a16="http://schemas.microsoft.com/office/drawing/2014/main" id="{C427EF21-31A8-02B0-DC9B-663AE0E66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19138"/>
            <a:ext cx="5999163" cy="44989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DC29B9FD-B751-5A4B-81DF-08961770FDEC}"/>
              </a:ext>
            </a:extLst>
          </p:cNvPr>
          <p:cNvSpPr>
            <a:spLocks noGrp="1"/>
          </p:cNvSpPr>
          <p:nvPr>
            <p:ph type="sldNum" sz="quarter" idx="10"/>
          </p:nvPr>
        </p:nvSpPr>
        <p:spPr/>
        <p:txBody>
          <a:bodyPr/>
          <a:lstStyle/>
          <a:p>
            <a:fld id="{EE97F43F-3D8F-439F-9251-9B7262A3C0F0}" type="slidenum">
              <a:rPr lang="de-DE" altLang="de-DE"/>
              <a:pPr/>
              <a:t>6</a:t>
            </a:fld>
            <a:r>
              <a:rPr lang="de-DE" altLang="de-DE"/>
              <a:t> (22)</a:t>
            </a:r>
          </a:p>
        </p:txBody>
      </p:sp>
      <p:sp>
        <p:nvSpPr>
          <p:cNvPr id="418818" name="Rectangle 2">
            <a:extLst>
              <a:ext uri="{FF2B5EF4-FFF2-40B4-BE49-F238E27FC236}">
                <a16:creationId xmlns:a16="http://schemas.microsoft.com/office/drawing/2014/main" id="{F61B772F-4323-FC87-F0F3-C82F37FA7003}"/>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Introduction – </a:t>
            </a:r>
            <a:r>
              <a:rPr lang="en-GB" altLang="de-DE" sz="1600" i="1">
                <a:solidFill>
                  <a:srgbClr val="FFFFCC"/>
                </a:solidFill>
              </a:rPr>
              <a:t>Einführung</a:t>
            </a:r>
          </a:p>
        </p:txBody>
      </p:sp>
      <p:sp>
        <p:nvSpPr>
          <p:cNvPr id="418819" name="Text Box 3">
            <a:extLst>
              <a:ext uri="{FF2B5EF4-FFF2-40B4-BE49-F238E27FC236}">
                <a16:creationId xmlns:a16="http://schemas.microsoft.com/office/drawing/2014/main" id="{523E36C4-5AB2-D316-BFA3-8E76EF2A5440}"/>
              </a:ext>
            </a:extLst>
          </p:cNvPr>
          <p:cNvSpPr txBox="1">
            <a:spLocks noChangeArrowheads="1"/>
          </p:cNvSpPr>
          <p:nvPr/>
        </p:nvSpPr>
        <p:spPr bwMode="auto">
          <a:xfrm>
            <a:off x="560388" y="5373688"/>
            <a:ext cx="8567737" cy="7937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Impressions of the courses for the Children‘s University (9-12 years)</a:t>
            </a:r>
            <a:r>
              <a:rPr lang="de-DE" altLang="de-DE" sz="2000" b="1" i="1">
                <a:solidFill>
                  <a:srgbClr val="000099"/>
                </a:solidFill>
                <a:latin typeface="Arial" panose="020B0604020202020204" pitchFamily="34" charset="0"/>
              </a:rPr>
              <a:t> </a:t>
            </a:r>
          </a:p>
          <a:p>
            <a:pPr algn="ctr" eaLnBrk="0" hangingPunct="0">
              <a:lnSpc>
                <a:spcPct val="90000"/>
              </a:lnSpc>
              <a:spcBef>
                <a:spcPct val="50000"/>
              </a:spcBef>
            </a:pPr>
            <a:r>
              <a:rPr lang="de-DE" altLang="de-DE" sz="2000" b="1" i="1">
                <a:solidFill>
                  <a:srgbClr val="000099"/>
                </a:solidFill>
                <a:latin typeface="Arial" panose="020B0604020202020204" pitchFamily="34" charset="0"/>
              </a:rPr>
              <a:t>Eindrücke von den Kursen für die Kinder-Universität (9-12 Jahre)</a:t>
            </a:r>
          </a:p>
        </p:txBody>
      </p:sp>
      <p:pic>
        <p:nvPicPr>
          <p:cNvPr id="418820" name="Picture 4">
            <a:extLst>
              <a:ext uri="{FF2B5EF4-FFF2-40B4-BE49-F238E27FC236}">
                <a16:creationId xmlns:a16="http://schemas.microsoft.com/office/drawing/2014/main" id="{2FD086D9-2AE7-C8E3-B2F2-2CF8A2147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692150"/>
            <a:ext cx="5999162" cy="44989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8821" name="Text Box 5">
            <a:extLst>
              <a:ext uri="{FF2B5EF4-FFF2-40B4-BE49-F238E27FC236}">
                <a16:creationId xmlns:a16="http://schemas.microsoft.com/office/drawing/2014/main" id="{33279833-3207-9857-5CF5-248B624CA1D0}"/>
              </a:ext>
            </a:extLst>
          </p:cNvPr>
          <p:cNvSpPr txBox="1">
            <a:spLocks noChangeArrowheads="1"/>
          </p:cNvSpPr>
          <p:nvPr/>
        </p:nvSpPr>
        <p:spPr bwMode="auto">
          <a:xfrm>
            <a:off x="6824663" y="765175"/>
            <a:ext cx="2951162" cy="19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1400" b="1">
                <a:solidFill>
                  <a:srgbClr val="4D4D4D"/>
                </a:solidFill>
                <a:latin typeface="Arial" panose="020B0604020202020204" pitchFamily="34" charset="0"/>
              </a:rPr>
              <a:t>At the DLR_School_Lab: </a:t>
            </a:r>
          </a:p>
          <a:p>
            <a:pPr eaLnBrk="0" hangingPunct="0">
              <a:lnSpc>
                <a:spcPct val="90000"/>
              </a:lnSpc>
              <a:spcBef>
                <a:spcPct val="50000"/>
              </a:spcBef>
            </a:pPr>
            <a:r>
              <a:rPr lang="de-DE" altLang="de-DE" sz="1400" b="1">
                <a:solidFill>
                  <a:srgbClr val="4D4D4D"/>
                </a:solidFill>
                <a:latin typeface="Arial" panose="020B0604020202020204" pitchFamily="34" charset="0"/>
              </a:rPr>
              <a:t>Writing down data and observations needs to be trained.</a:t>
            </a:r>
            <a:endParaRPr lang="de-DE" altLang="de-DE" sz="1400" b="1" i="1">
              <a:solidFill>
                <a:srgbClr val="000099"/>
              </a:solidFill>
              <a:latin typeface="Arial" panose="020B0604020202020204" pitchFamily="34" charset="0"/>
            </a:endParaRPr>
          </a:p>
          <a:p>
            <a:pPr eaLnBrk="0" hangingPunct="0">
              <a:lnSpc>
                <a:spcPct val="90000"/>
              </a:lnSpc>
              <a:spcBef>
                <a:spcPct val="50000"/>
              </a:spcBef>
            </a:pPr>
            <a:r>
              <a:rPr lang="de-DE" altLang="de-DE" sz="1400" b="1" i="1">
                <a:solidFill>
                  <a:srgbClr val="000099"/>
                </a:solidFill>
                <a:latin typeface="Arial" panose="020B0604020202020204" pitchFamily="34" charset="0"/>
              </a:rPr>
              <a:t>Im DLR_School_Lab: </a:t>
            </a:r>
          </a:p>
          <a:p>
            <a:pPr eaLnBrk="0" hangingPunct="0">
              <a:lnSpc>
                <a:spcPct val="90000"/>
              </a:lnSpc>
              <a:spcBef>
                <a:spcPct val="50000"/>
              </a:spcBef>
            </a:pPr>
            <a:r>
              <a:rPr lang="de-DE" altLang="de-DE" sz="1400" b="1" i="1">
                <a:solidFill>
                  <a:srgbClr val="000099"/>
                </a:solidFill>
                <a:latin typeface="Arial" panose="020B0604020202020204" pitchFamily="34" charset="0"/>
              </a:rPr>
              <a:t>Das Notieren von Daten und Beobachtungen muss geübt werden. </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DB1FE4E9-7D49-40E7-7D6B-9CE09ECFE5EC}"/>
              </a:ext>
            </a:extLst>
          </p:cNvPr>
          <p:cNvSpPr>
            <a:spLocks noGrp="1"/>
          </p:cNvSpPr>
          <p:nvPr>
            <p:ph type="sldNum" sz="quarter" idx="10"/>
          </p:nvPr>
        </p:nvSpPr>
        <p:spPr/>
        <p:txBody>
          <a:bodyPr/>
          <a:lstStyle/>
          <a:p>
            <a:fld id="{8235130A-1505-409C-AABA-E357ACBCFF96}" type="slidenum">
              <a:rPr lang="de-DE" altLang="de-DE"/>
              <a:pPr/>
              <a:t>7</a:t>
            </a:fld>
            <a:r>
              <a:rPr lang="de-DE" altLang="de-DE"/>
              <a:t> (22)</a:t>
            </a:r>
          </a:p>
        </p:txBody>
      </p:sp>
      <p:sp>
        <p:nvSpPr>
          <p:cNvPr id="412674" name="Rectangle 2">
            <a:extLst>
              <a:ext uri="{FF2B5EF4-FFF2-40B4-BE49-F238E27FC236}">
                <a16:creationId xmlns:a16="http://schemas.microsoft.com/office/drawing/2014/main" id="{62DC89EF-99C9-CF98-EE34-99256CE2EC55}"/>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Understanding flight – </a:t>
            </a:r>
            <a:r>
              <a:rPr lang="en-GB" altLang="de-DE" sz="1600" i="1">
                <a:solidFill>
                  <a:srgbClr val="FFFFCC"/>
                </a:solidFill>
              </a:rPr>
              <a:t>Fliegen verstehen</a:t>
            </a:r>
          </a:p>
        </p:txBody>
      </p:sp>
      <p:grpSp>
        <p:nvGrpSpPr>
          <p:cNvPr id="412675" name="Group 3">
            <a:extLst>
              <a:ext uri="{FF2B5EF4-FFF2-40B4-BE49-F238E27FC236}">
                <a16:creationId xmlns:a16="http://schemas.microsoft.com/office/drawing/2014/main" id="{CEC88870-2180-B35B-85C7-C176AC8EF72F}"/>
              </a:ext>
            </a:extLst>
          </p:cNvPr>
          <p:cNvGrpSpPr>
            <a:grpSpLocks/>
          </p:cNvGrpSpPr>
          <p:nvPr/>
        </p:nvGrpSpPr>
        <p:grpSpPr bwMode="auto">
          <a:xfrm>
            <a:off x="1208088" y="692150"/>
            <a:ext cx="7097712" cy="4814888"/>
            <a:chOff x="960" y="864"/>
            <a:chExt cx="4335" cy="3215"/>
          </a:xfrm>
        </p:grpSpPr>
        <p:pic>
          <p:nvPicPr>
            <p:cNvPr id="412676" name="Picture 4">
              <a:extLst>
                <a:ext uri="{FF2B5EF4-FFF2-40B4-BE49-F238E27FC236}">
                  <a16:creationId xmlns:a16="http://schemas.microsoft.com/office/drawing/2014/main" id="{932CD01E-FBC4-B714-BE3D-22CC60CD0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 y="1749"/>
              <a:ext cx="3660" cy="1547"/>
            </a:xfrm>
            <a:prstGeom prst="rect">
              <a:avLst/>
            </a:prstGeom>
            <a:noFill/>
            <a:extLst>
              <a:ext uri="{909E8E84-426E-40DD-AFC4-6F175D3DCCD1}">
                <a14:hiddenFill xmlns:a14="http://schemas.microsoft.com/office/drawing/2010/main">
                  <a:solidFill>
                    <a:srgbClr val="FFFFFF"/>
                  </a:solidFill>
                </a14:hiddenFill>
              </a:ext>
            </a:extLst>
          </p:spPr>
        </p:pic>
        <p:sp>
          <p:nvSpPr>
            <p:cNvPr id="412677" name="Text Box 5">
              <a:extLst>
                <a:ext uri="{FF2B5EF4-FFF2-40B4-BE49-F238E27FC236}">
                  <a16:creationId xmlns:a16="http://schemas.microsoft.com/office/drawing/2014/main" id="{0A1404BD-F7BD-2353-4E28-6B89DF248E80}"/>
                </a:ext>
              </a:extLst>
            </p:cNvPr>
            <p:cNvSpPr txBox="1">
              <a:spLocks noChangeArrowheads="1"/>
            </p:cNvSpPr>
            <p:nvPr/>
          </p:nvSpPr>
          <p:spPr bwMode="auto">
            <a:xfrm>
              <a:off x="4128" y="3024"/>
              <a:ext cx="1018"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de-DE" sz="2000" b="1">
                  <a:solidFill>
                    <a:schemeClr val="bg1"/>
                  </a:solidFill>
                  <a:latin typeface="Arial" panose="020B0604020202020204" pitchFamily="34" charset="0"/>
                </a:rPr>
                <a:t>Airbus A340</a:t>
              </a:r>
              <a:endParaRPr lang="de-DE" altLang="de-DE"/>
            </a:p>
          </p:txBody>
        </p:sp>
        <p:pic>
          <p:nvPicPr>
            <p:cNvPr id="412678" name="Picture 6">
              <a:extLst>
                <a:ext uri="{FF2B5EF4-FFF2-40B4-BE49-F238E27FC236}">
                  <a16:creationId xmlns:a16="http://schemas.microsoft.com/office/drawing/2014/main" id="{C7BCDFCB-2B4F-D818-A0A1-0FEBF36B3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864"/>
              <a:ext cx="4335" cy="3215"/>
            </a:xfrm>
            <a:prstGeom prst="rect">
              <a:avLst/>
            </a:prstGeom>
            <a:noFill/>
            <a:extLst>
              <a:ext uri="{909E8E84-426E-40DD-AFC4-6F175D3DCCD1}">
                <a14:hiddenFill xmlns:a14="http://schemas.microsoft.com/office/drawing/2010/main">
                  <a:solidFill>
                    <a:srgbClr val="FFFFFF"/>
                  </a:solidFill>
                </a14:hiddenFill>
              </a:ext>
            </a:extLst>
          </p:spPr>
        </p:pic>
      </p:grpSp>
      <p:sp>
        <p:nvSpPr>
          <p:cNvPr id="412679" name="Text Box 7">
            <a:extLst>
              <a:ext uri="{FF2B5EF4-FFF2-40B4-BE49-F238E27FC236}">
                <a16:creationId xmlns:a16="http://schemas.microsoft.com/office/drawing/2014/main" id="{6A287F91-8C54-A634-87BE-2A370DBCB3C0}"/>
              </a:ext>
            </a:extLst>
          </p:cNvPr>
          <p:cNvSpPr txBox="1">
            <a:spLocks noChangeArrowheads="1"/>
          </p:cNvSpPr>
          <p:nvPr/>
        </p:nvSpPr>
        <p:spPr bwMode="auto">
          <a:xfrm>
            <a:off x="2071688" y="5805488"/>
            <a:ext cx="6605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pPr>
            <a:r>
              <a:rPr lang="de-DE" altLang="de-DE" sz="2000" b="1">
                <a:solidFill>
                  <a:srgbClr val="4D4D4D"/>
                </a:solidFill>
                <a:latin typeface="Arial" panose="020B0604020202020204" pitchFamily="34" charset="0"/>
              </a:rPr>
              <a:t>Balance of forces - </a:t>
            </a:r>
            <a:r>
              <a:rPr lang="de-DE" altLang="de-DE" sz="2000" b="1" i="1">
                <a:solidFill>
                  <a:srgbClr val="000099"/>
                </a:solidFill>
                <a:latin typeface="Arial" panose="020B0604020202020204" pitchFamily="34" charset="0"/>
              </a:rPr>
              <a:t>Gleichgewicht der Kräfte</a:t>
            </a:r>
          </a:p>
        </p:txBody>
      </p:sp>
      <p:grpSp>
        <p:nvGrpSpPr>
          <p:cNvPr id="412680" name="Group 8">
            <a:extLst>
              <a:ext uri="{FF2B5EF4-FFF2-40B4-BE49-F238E27FC236}">
                <a16:creationId xmlns:a16="http://schemas.microsoft.com/office/drawing/2014/main" id="{F6164C7B-C9B5-CE80-3D78-B133AAD6B026}"/>
              </a:ext>
            </a:extLst>
          </p:cNvPr>
          <p:cNvGrpSpPr>
            <a:grpSpLocks/>
          </p:cNvGrpSpPr>
          <p:nvPr/>
        </p:nvGrpSpPr>
        <p:grpSpPr bwMode="auto">
          <a:xfrm>
            <a:off x="342900" y="836613"/>
            <a:ext cx="4238625" cy="4924425"/>
            <a:chOff x="262" y="618"/>
            <a:chExt cx="2670" cy="3102"/>
          </a:xfrm>
        </p:grpSpPr>
        <p:sp>
          <p:nvSpPr>
            <p:cNvPr id="412681" name="Text Box 9">
              <a:extLst>
                <a:ext uri="{FF2B5EF4-FFF2-40B4-BE49-F238E27FC236}">
                  <a16:creationId xmlns:a16="http://schemas.microsoft.com/office/drawing/2014/main" id="{69E8F1DE-1EE7-BB02-864E-7BC3D64919C7}"/>
                </a:ext>
              </a:extLst>
            </p:cNvPr>
            <p:cNvSpPr txBox="1">
              <a:spLocks noChangeArrowheads="1"/>
            </p:cNvSpPr>
            <p:nvPr/>
          </p:nvSpPr>
          <p:spPr bwMode="auto">
            <a:xfrm>
              <a:off x="353" y="618"/>
              <a:ext cx="2579" cy="231"/>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Lift –</a:t>
              </a:r>
              <a:r>
                <a:rPr lang="de-DE" altLang="de-DE" sz="2000" b="1" i="1">
                  <a:solidFill>
                    <a:srgbClr val="000099"/>
                  </a:solidFill>
                  <a:latin typeface="Arial" panose="020B0604020202020204" pitchFamily="34" charset="0"/>
                </a:rPr>
                <a:t> (dynamischer) Auftrieb*</a:t>
              </a:r>
            </a:p>
          </p:txBody>
        </p:sp>
        <p:sp>
          <p:nvSpPr>
            <p:cNvPr id="412682" name="Text Box 10">
              <a:extLst>
                <a:ext uri="{FF2B5EF4-FFF2-40B4-BE49-F238E27FC236}">
                  <a16:creationId xmlns:a16="http://schemas.microsoft.com/office/drawing/2014/main" id="{42151796-B653-439D-7A5C-98E3F804B618}"/>
                </a:ext>
              </a:extLst>
            </p:cNvPr>
            <p:cNvSpPr txBox="1">
              <a:spLocks noChangeArrowheads="1"/>
            </p:cNvSpPr>
            <p:nvPr/>
          </p:nvSpPr>
          <p:spPr bwMode="auto">
            <a:xfrm>
              <a:off x="262" y="3566"/>
              <a:ext cx="254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de-DE" sz="1000" b="1" i="1">
                  <a:solidFill>
                    <a:srgbClr val="000099"/>
                  </a:solidFill>
                  <a:latin typeface="Arial" panose="020B0604020202020204" pitchFamily="34" charset="0"/>
                </a:rPr>
                <a:t>* Im Gegensatz zum statischen Auftrieb (englisch: buoyancy) </a:t>
              </a:r>
            </a:p>
          </p:txBody>
        </p:sp>
      </p:grpSp>
      <p:sp>
        <p:nvSpPr>
          <p:cNvPr id="412683" name="Text Box 11">
            <a:extLst>
              <a:ext uri="{FF2B5EF4-FFF2-40B4-BE49-F238E27FC236}">
                <a16:creationId xmlns:a16="http://schemas.microsoft.com/office/drawing/2014/main" id="{90C4D403-2647-907D-15C4-FC5D90D56998}"/>
              </a:ext>
            </a:extLst>
          </p:cNvPr>
          <p:cNvSpPr txBox="1">
            <a:spLocks noChangeArrowheads="1"/>
          </p:cNvSpPr>
          <p:nvPr/>
        </p:nvSpPr>
        <p:spPr bwMode="auto">
          <a:xfrm>
            <a:off x="434975" y="4437063"/>
            <a:ext cx="3197225" cy="36671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Thrust –</a:t>
            </a:r>
            <a:r>
              <a:rPr lang="de-DE" altLang="de-DE" sz="2000" b="1" i="1">
                <a:solidFill>
                  <a:srgbClr val="000099"/>
                </a:solidFill>
                <a:latin typeface="Arial" panose="020B0604020202020204" pitchFamily="34" charset="0"/>
              </a:rPr>
              <a:t> Schubkraft</a:t>
            </a:r>
          </a:p>
        </p:txBody>
      </p:sp>
      <p:sp>
        <p:nvSpPr>
          <p:cNvPr id="412684" name="Text Box 12">
            <a:extLst>
              <a:ext uri="{FF2B5EF4-FFF2-40B4-BE49-F238E27FC236}">
                <a16:creationId xmlns:a16="http://schemas.microsoft.com/office/drawing/2014/main" id="{AE224B0C-2D8C-F0C9-DDCF-82A0A4CA35BD}"/>
              </a:ext>
            </a:extLst>
          </p:cNvPr>
          <p:cNvSpPr txBox="1">
            <a:spLocks noChangeArrowheads="1"/>
          </p:cNvSpPr>
          <p:nvPr/>
        </p:nvSpPr>
        <p:spPr bwMode="auto">
          <a:xfrm>
            <a:off x="6205538" y="1412875"/>
            <a:ext cx="3197225"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Drag –</a:t>
            </a:r>
            <a:r>
              <a:rPr lang="de-DE" altLang="de-DE" sz="2000" b="1" i="1">
                <a:solidFill>
                  <a:srgbClr val="000099"/>
                </a:solidFill>
                <a:latin typeface="Arial" panose="020B0604020202020204" pitchFamily="34" charset="0"/>
              </a:rPr>
              <a:t> Widerstand</a:t>
            </a:r>
          </a:p>
        </p:txBody>
      </p:sp>
      <p:sp>
        <p:nvSpPr>
          <p:cNvPr id="412685" name="Text Box 13">
            <a:extLst>
              <a:ext uri="{FF2B5EF4-FFF2-40B4-BE49-F238E27FC236}">
                <a16:creationId xmlns:a16="http://schemas.microsoft.com/office/drawing/2014/main" id="{18F5F0D9-FBDD-2684-7AEF-BB4B760240CB}"/>
              </a:ext>
            </a:extLst>
          </p:cNvPr>
          <p:cNvSpPr txBox="1">
            <a:spLocks noChangeArrowheads="1"/>
          </p:cNvSpPr>
          <p:nvPr/>
        </p:nvSpPr>
        <p:spPr bwMode="auto">
          <a:xfrm>
            <a:off x="5384800" y="5229225"/>
            <a:ext cx="3119438"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4D4D4D"/>
                </a:solidFill>
                <a:latin typeface="Arial" panose="020B0604020202020204" pitchFamily="34" charset="0"/>
              </a:rPr>
              <a:t>Weight –</a:t>
            </a:r>
            <a:r>
              <a:rPr lang="de-DE" altLang="de-DE" sz="2000" b="1" i="1">
                <a:solidFill>
                  <a:srgbClr val="000099"/>
                </a:solidFill>
                <a:latin typeface="Arial" panose="020B0604020202020204" pitchFamily="34" charset="0"/>
              </a:rPr>
              <a:t> Gewicht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2685"/>
                                        </p:tgtEl>
                                        <p:attrNameLst>
                                          <p:attrName>style.visibility</p:attrName>
                                        </p:attrNameLst>
                                      </p:cBhvr>
                                      <p:to>
                                        <p:strVal val="visible"/>
                                      </p:to>
                                    </p:set>
                                    <p:animEffect transition="in" filter="fade">
                                      <p:cBhvr>
                                        <p:cTn id="7" dur="500"/>
                                        <p:tgtEl>
                                          <p:spTgt spid="4126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2680"/>
                                        </p:tgtEl>
                                        <p:attrNameLst>
                                          <p:attrName>style.visibility</p:attrName>
                                        </p:attrNameLst>
                                      </p:cBhvr>
                                      <p:to>
                                        <p:strVal val="visible"/>
                                      </p:to>
                                    </p:set>
                                    <p:animEffect transition="in" filter="fade">
                                      <p:cBhvr>
                                        <p:cTn id="12" dur="500"/>
                                        <p:tgtEl>
                                          <p:spTgt spid="4126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2684"/>
                                        </p:tgtEl>
                                        <p:attrNameLst>
                                          <p:attrName>style.visibility</p:attrName>
                                        </p:attrNameLst>
                                      </p:cBhvr>
                                      <p:to>
                                        <p:strVal val="visible"/>
                                      </p:to>
                                    </p:set>
                                    <p:animEffect transition="in" filter="fade">
                                      <p:cBhvr>
                                        <p:cTn id="17" dur="500"/>
                                        <p:tgtEl>
                                          <p:spTgt spid="4126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2683"/>
                                        </p:tgtEl>
                                        <p:attrNameLst>
                                          <p:attrName>style.visibility</p:attrName>
                                        </p:attrNameLst>
                                      </p:cBhvr>
                                      <p:to>
                                        <p:strVal val="visible"/>
                                      </p:to>
                                    </p:set>
                                    <p:animEffect transition="in" filter="fade">
                                      <p:cBhvr>
                                        <p:cTn id="22" dur="500"/>
                                        <p:tgtEl>
                                          <p:spTgt spid="412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83" grpId="0" animBg="1" autoUpdateAnimBg="0"/>
      <p:bldP spid="412684" grpId="0" animBg="1" autoUpdateAnimBg="0"/>
      <p:bldP spid="412685"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0FFFD328-AF0B-E2D3-D96C-B0EE0A1D9883}"/>
              </a:ext>
            </a:extLst>
          </p:cNvPr>
          <p:cNvSpPr>
            <a:spLocks noGrp="1"/>
          </p:cNvSpPr>
          <p:nvPr>
            <p:ph type="sldNum" sz="quarter" idx="10"/>
          </p:nvPr>
        </p:nvSpPr>
        <p:spPr/>
        <p:txBody>
          <a:bodyPr/>
          <a:lstStyle/>
          <a:p>
            <a:fld id="{A27C7157-C482-4EE4-8D08-8ABD1B1B6893}" type="slidenum">
              <a:rPr lang="de-DE" altLang="de-DE"/>
              <a:pPr/>
              <a:t>8</a:t>
            </a:fld>
            <a:r>
              <a:rPr lang="de-DE" altLang="de-DE"/>
              <a:t> (22)</a:t>
            </a:r>
          </a:p>
        </p:txBody>
      </p:sp>
      <p:grpSp>
        <p:nvGrpSpPr>
          <p:cNvPr id="335885" name="Group 13">
            <a:extLst>
              <a:ext uri="{FF2B5EF4-FFF2-40B4-BE49-F238E27FC236}">
                <a16:creationId xmlns:a16="http://schemas.microsoft.com/office/drawing/2014/main" id="{3EAD0645-55FC-BB12-D4DD-26D4F0FB61F7}"/>
              </a:ext>
            </a:extLst>
          </p:cNvPr>
          <p:cNvGrpSpPr>
            <a:grpSpLocks/>
          </p:cNvGrpSpPr>
          <p:nvPr/>
        </p:nvGrpSpPr>
        <p:grpSpPr bwMode="auto">
          <a:xfrm>
            <a:off x="1600200" y="620713"/>
            <a:ext cx="6521450" cy="4603750"/>
            <a:chOff x="960" y="816"/>
            <a:chExt cx="3792" cy="2900"/>
          </a:xfrm>
        </p:grpSpPr>
        <p:pic>
          <p:nvPicPr>
            <p:cNvPr id="335886" name="Picture 14">
              <a:extLst>
                <a:ext uri="{FF2B5EF4-FFF2-40B4-BE49-F238E27FC236}">
                  <a16:creationId xmlns:a16="http://schemas.microsoft.com/office/drawing/2014/main" id="{31648C4F-0B7B-3708-0F9F-E7FD1923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816"/>
              <a:ext cx="3792" cy="2900"/>
            </a:xfrm>
            <a:prstGeom prst="rect">
              <a:avLst/>
            </a:prstGeom>
            <a:noFill/>
            <a:extLst>
              <a:ext uri="{909E8E84-426E-40DD-AFC4-6F175D3DCCD1}">
                <a14:hiddenFill xmlns:a14="http://schemas.microsoft.com/office/drawing/2010/main">
                  <a:solidFill>
                    <a:srgbClr val="FFFFFF"/>
                  </a:solidFill>
                </a14:hiddenFill>
              </a:ext>
            </a:extLst>
          </p:spPr>
        </p:pic>
        <p:pic>
          <p:nvPicPr>
            <p:cNvPr id="335887" name="Picture 15">
              <a:extLst>
                <a:ext uri="{FF2B5EF4-FFF2-40B4-BE49-F238E27FC236}">
                  <a16:creationId xmlns:a16="http://schemas.microsoft.com/office/drawing/2014/main" id="{89F7C0DA-69C6-FF0C-1ACC-E1477DFC0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344"/>
              <a:ext cx="3271" cy="2323"/>
            </a:xfrm>
            <a:prstGeom prst="rect">
              <a:avLst/>
            </a:prstGeom>
            <a:noFill/>
            <a:extLst>
              <a:ext uri="{909E8E84-426E-40DD-AFC4-6F175D3DCCD1}">
                <a14:hiddenFill xmlns:a14="http://schemas.microsoft.com/office/drawing/2010/main">
                  <a:solidFill>
                    <a:srgbClr val="FFFFFF"/>
                  </a:solidFill>
                </a14:hiddenFill>
              </a:ext>
            </a:extLst>
          </p:spPr>
        </p:pic>
      </p:grpSp>
      <p:sp>
        <p:nvSpPr>
          <p:cNvPr id="335874" name="Rectangle 2">
            <a:extLst>
              <a:ext uri="{FF2B5EF4-FFF2-40B4-BE49-F238E27FC236}">
                <a16:creationId xmlns:a16="http://schemas.microsoft.com/office/drawing/2014/main" id="{123E9769-A1D8-329A-580D-636DD62E744A}"/>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Understanding flight – </a:t>
            </a:r>
            <a:r>
              <a:rPr lang="en-GB" altLang="de-DE" sz="1600" i="1">
                <a:solidFill>
                  <a:srgbClr val="FFFFCC"/>
                </a:solidFill>
              </a:rPr>
              <a:t>Fliegen verstehen</a:t>
            </a:r>
          </a:p>
        </p:txBody>
      </p:sp>
      <p:sp>
        <p:nvSpPr>
          <p:cNvPr id="335879" name="Text Box 7">
            <a:extLst>
              <a:ext uri="{FF2B5EF4-FFF2-40B4-BE49-F238E27FC236}">
                <a16:creationId xmlns:a16="http://schemas.microsoft.com/office/drawing/2014/main" id="{6016FA6B-E3E5-B79C-3145-62C836E1B6E3}"/>
              </a:ext>
            </a:extLst>
          </p:cNvPr>
          <p:cNvSpPr txBox="1">
            <a:spLocks noChangeArrowheads="1"/>
          </p:cNvSpPr>
          <p:nvPr/>
        </p:nvSpPr>
        <p:spPr bwMode="auto">
          <a:xfrm>
            <a:off x="1520825" y="5373688"/>
            <a:ext cx="6605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4D4D4D"/>
                </a:solidFill>
                <a:latin typeface="Arial" panose="020B0604020202020204" pitchFamily="34" charset="0"/>
              </a:rPr>
              <a:t>Balance of forces - </a:t>
            </a:r>
            <a:r>
              <a:rPr lang="de-DE" altLang="de-DE" sz="2000" b="1" i="1">
                <a:solidFill>
                  <a:srgbClr val="000099"/>
                </a:solidFill>
                <a:latin typeface="Arial" panose="020B0604020202020204" pitchFamily="34" charset="0"/>
              </a:rPr>
              <a:t>Gleichgewicht der Kräfte</a:t>
            </a:r>
          </a:p>
        </p:txBody>
      </p:sp>
      <p:sp>
        <p:nvSpPr>
          <p:cNvPr id="335880" name="Text Box 8">
            <a:extLst>
              <a:ext uri="{FF2B5EF4-FFF2-40B4-BE49-F238E27FC236}">
                <a16:creationId xmlns:a16="http://schemas.microsoft.com/office/drawing/2014/main" id="{4EA95C61-8D0C-BC6B-8B76-EE87E556E5C6}"/>
              </a:ext>
            </a:extLst>
          </p:cNvPr>
          <p:cNvSpPr txBox="1">
            <a:spLocks noChangeArrowheads="1"/>
          </p:cNvSpPr>
          <p:nvPr/>
        </p:nvSpPr>
        <p:spPr bwMode="auto">
          <a:xfrm>
            <a:off x="1754188" y="1412875"/>
            <a:ext cx="2652712" cy="366713"/>
          </a:xfrm>
          <a:prstGeom prst="rect">
            <a:avLst/>
          </a:prstGeom>
          <a:solidFill>
            <a:srgbClr val="CCFFFF">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Lift –</a:t>
            </a:r>
            <a:r>
              <a:rPr lang="de-DE" altLang="de-DE" sz="2000" b="1" i="1">
                <a:solidFill>
                  <a:srgbClr val="000099"/>
                </a:solidFill>
                <a:latin typeface="Arial" panose="020B0604020202020204" pitchFamily="34" charset="0"/>
              </a:rPr>
              <a:t> Auftrieb</a:t>
            </a:r>
          </a:p>
        </p:txBody>
      </p:sp>
      <p:sp>
        <p:nvSpPr>
          <p:cNvPr id="335882" name="Text Box 10">
            <a:extLst>
              <a:ext uri="{FF2B5EF4-FFF2-40B4-BE49-F238E27FC236}">
                <a16:creationId xmlns:a16="http://schemas.microsoft.com/office/drawing/2014/main" id="{431DC0E5-ACD7-D98F-19AB-4561404F79B1}"/>
              </a:ext>
            </a:extLst>
          </p:cNvPr>
          <p:cNvSpPr txBox="1">
            <a:spLocks noChangeArrowheads="1"/>
          </p:cNvSpPr>
          <p:nvPr/>
        </p:nvSpPr>
        <p:spPr bwMode="auto">
          <a:xfrm>
            <a:off x="428625" y="3573463"/>
            <a:ext cx="3041650" cy="366712"/>
          </a:xfrm>
          <a:prstGeom prst="rect">
            <a:avLst/>
          </a:prstGeom>
          <a:solidFill>
            <a:srgbClr val="CCFFFF">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5F5F5F"/>
                </a:solidFill>
                <a:latin typeface="Arial" panose="020B0604020202020204" pitchFamily="34" charset="0"/>
              </a:rPr>
              <a:t>Thrust </a:t>
            </a:r>
            <a:r>
              <a:rPr lang="de-DE" altLang="de-DE" sz="2000" b="1">
                <a:solidFill>
                  <a:srgbClr val="4D4D4D"/>
                </a:solidFill>
                <a:latin typeface="Arial" panose="020B0604020202020204" pitchFamily="34" charset="0"/>
              </a:rPr>
              <a:t>–</a:t>
            </a:r>
            <a:r>
              <a:rPr lang="de-DE" altLang="de-DE" sz="2000" b="1" i="1">
                <a:solidFill>
                  <a:srgbClr val="000099"/>
                </a:solidFill>
                <a:latin typeface="Arial" panose="020B0604020202020204" pitchFamily="34" charset="0"/>
              </a:rPr>
              <a:t> Schubkraft</a:t>
            </a:r>
          </a:p>
        </p:txBody>
      </p:sp>
      <p:sp>
        <p:nvSpPr>
          <p:cNvPr id="335883" name="Text Box 11">
            <a:extLst>
              <a:ext uri="{FF2B5EF4-FFF2-40B4-BE49-F238E27FC236}">
                <a16:creationId xmlns:a16="http://schemas.microsoft.com/office/drawing/2014/main" id="{5D149256-F3D5-C479-1522-0FB2A1E7C188}"/>
              </a:ext>
            </a:extLst>
          </p:cNvPr>
          <p:cNvSpPr txBox="1">
            <a:spLocks noChangeArrowheads="1"/>
          </p:cNvSpPr>
          <p:nvPr/>
        </p:nvSpPr>
        <p:spPr bwMode="auto">
          <a:xfrm>
            <a:off x="6122988" y="2276475"/>
            <a:ext cx="2808287" cy="366713"/>
          </a:xfrm>
          <a:prstGeom prst="rect">
            <a:avLst/>
          </a:prstGeom>
          <a:solidFill>
            <a:srgbClr val="CCFFFF">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4D4D4D"/>
                </a:solidFill>
                <a:latin typeface="Arial" panose="020B0604020202020204" pitchFamily="34" charset="0"/>
              </a:rPr>
              <a:t>Drag –</a:t>
            </a:r>
            <a:r>
              <a:rPr lang="de-DE" altLang="de-DE" sz="2000" b="1" i="1">
                <a:solidFill>
                  <a:srgbClr val="000099"/>
                </a:solidFill>
                <a:latin typeface="Arial" panose="020B0604020202020204" pitchFamily="34" charset="0"/>
              </a:rPr>
              <a:t> Widerstand</a:t>
            </a:r>
          </a:p>
        </p:txBody>
      </p:sp>
      <p:sp>
        <p:nvSpPr>
          <p:cNvPr id="335884" name="Text Box 12">
            <a:extLst>
              <a:ext uri="{FF2B5EF4-FFF2-40B4-BE49-F238E27FC236}">
                <a16:creationId xmlns:a16="http://schemas.microsoft.com/office/drawing/2014/main" id="{8305288B-72C5-30B7-DB32-693ECACDCBBA}"/>
              </a:ext>
            </a:extLst>
          </p:cNvPr>
          <p:cNvSpPr txBox="1">
            <a:spLocks noChangeArrowheads="1"/>
          </p:cNvSpPr>
          <p:nvPr/>
        </p:nvSpPr>
        <p:spPr bwMode="auto">
          <a:xfrm>
            <a:off x="4795838" y="4437063"/>
            <a:ext cx="2732087" cy="366712"/>
          </a:xfrm>
          <a:prstGeom prst="rect">
            <a:avLst/>
          </a:prstGeom>
          <a:solidFill>
            <a:srgbClr val="CCFFFF">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50000"/>
              </a:spcBef>
            </a:pPr>
            <a:r>
              <a:rPr lang="de-DE" altLang="de-DE" sz="2000" b="1">
                <a:solidFill>
                  <a:srgbClr val="4D4D4D"/>
                </a:solidFill>
                <a:latin typeface="Arial" panose="020B0604020202020204" pitchFamily="34" charset="0"/>
              </a:rPr>
              <a:t>Weight –</a:t>
            </a:r>
            <a:r>
              <a:rPr lang="de-DE" altLang="de-DE" sz="2000" b="1" i="1">
                <a:solidFill>
                  <a:srgbClr val="000099"/>
                </a:solidFill>
                <a:latin typeface="Arial" panose="020B0604020202020204" pitchFamily="34" charset="0"/>
              </a:rPr>
              <a:t> Gewicht</a:t>
            </a:r>
          </a:p>
        </p:txBody>
      </p:sp>
      <p:sp>
        <p:nvSpPr>
          <p:cNvPr id="335888" name="Text Box 16">
            <a:extLst>
              <a:ext uri="{FF2B5EF4-FFF2-40B4-BE49-F238E27FC236}">
                <a16:creationId xmlns:a16="http://schemas.microsoft.com/office/drawing/2014/main" id="{1D6A18B8-09D0-09D2-50CD-E970BCF8776B}"/>
              </a:ext>
            </a:extLst>
          </p:cNvPr>
          <p:cNvSpPr txBox="1">
            <a:spLocks noChangeArrowheads="1"/>
          </p:cNvSpPr>
          <p:nvPr/>
        </p:nvSpPr>
        <p:spPr bwMode="auto">
          <a:xfrm>
            <a:off x="488950" y="5805488"/>
            <a:ext cx="554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de-DE" sz="1200" b="1">
                <a:solidFill>
                  <a:schemeClr val="bg2"/>
                </a:solidFill>
                <a:latin typeface="Arial" panose="020B0604020202020204" pitchFamily="34" charset="0"/>
              </a:rPr>
              <a:t>Otto Lilienthal, </a:t>
            </a:r>
            <a:r>
              <a:rPr lang="de-DE" altLang="de-DE" sz="1200" b="1" i="1">
                <a:solidFill>
                  <a:schemeClr val="bg2"/>
                </a:solidFill>
                <a:latin typeface="Arial" panose="020B0604020202020204" pitchFamily="34" charset="0"/>
              </a:rPr>
              <a:t>Der Vogelflug als Grundlage der Fliegekunst</a:t>
            </a:r>
            <a:r>
              <a:rPr lang="de-DE" altLang="de-DE" sz="1200" b="1">
                <a:solidFill>
                  <a:schemeClr val="bg2"/>
                </a:solidFill>
                <a:latin typeface="Arial" panose="020B0604020202020204" pitchFamily="34" charset="0"/>
              </a:rPr>
              <a:t>  </a:t>
            </a:r>
          </a:p>
          <a:p>
            <a:pPr eaLnBrk="0" hangingPunct="0"/>
            <a:r>
              <a:rPr lang="de-DE" altLang="de-DE" sz="1200">
                <a:solidFill>
                  <a:schemeClr val="bg2"/>
                </a:solidFill>
                <a:latin typeface="Arial" panose="020B0604020202020204" pitchFamily="34" charset="0"/>
              </a:rPr>
              <a:t>Gärtner Verlag, Berlin 1889 (Tafel VIII) - </a:t>
            </a:r>
            <a:r>
              <a:rPr lang="de-DE" altLang="de-DE" sz="1200" b="1">
                <a:solidFill>
                  <a:schemeClr val="bg2"/>
                </a:solidFill>
                <a:latin typeface="Arial" panose="020B0604020202020204" pitchFamily="34" charset="0"/>
              </a:rPr>
              <a:t>(1848 – 1896)</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ABB5F725-E2D7-154D-D4E4-C7455E8B7F20}"/>
              </a:ext>
            </a:extLst>
          </p:cNvPr>
          <p:cNvSpPr>
            <a:spLocks noGrp="1"/>
          </p:cNvSpPr>
          <p:nvPr>
            <p:ph type="sldNum" sz="quarter" idx="10"/>
          </p:nvPr>
        </p:nvSpPr>
        <p:spPr/>
        <p:txBody>
          <a:bodyPr/>
          <a:lstStyle/>
          <a:p>
            <a:fld id="{EAAFA44F-5FD7-4F5F-9126-C3992AFA5EB4}" type="slidenum">
              <a:rPr lang="de-DE" altLang="de-DE"/>
              <a:pPr/>
              <a:t>9</a:t>
            </a:fld>
            <a:r>
              <a:rPr lang="de-DE" altLang="de-DE"/>
              <a:t> (22)</a:t>
            </a:r>
          </a:p>
        </p:txBody>
      </p:sp>
      <p:sp>
        <p:nvSpPr>
          <p:cNvPr id="331778" name="Rectangle 2">
            <a:extLst>
              <a:ext uri="{FF2B5EF4-FFF2-40B4-BE49-F238E27FC236}">
                <a16:creationId xmlns:a16="http://schemas.microsoft.com/office/drawing/2014/main" id="{E1C53FF3-6EF2-F6E6-417F-5F298998E301}"/>
              </a:ext>
            </a:extLst>
          </p:cNvPr>
          <p:cNvSpPr>
            <a:spLocks noGrp="1" noChangeArrowheads="1"/>
          </p:cNvSpPr>
          <p:nvPr>
            <p:ph type="title"/>
          </p:nvPr>
        </p:nvSpPr>
        <p:spPr>
          <a:xfrm>
            <a:off x="200025" y="0"/>
            <a:ext cx="4914900" cy="431800"/>
          </a:xfrm>
        </p:spPr>
        <p:txBody>
          <a:bodyPr/>
          <a:lstStyle/>
          <a:p>
            <a:r>
              <a:rPr lang="en-GB" altLang="de-DE" sz="1600">
                <a:solidFill>
                  <a:schemeClr val="bg1"/>
                </a:solidFill>
              </a:rPr>
              <a:t>Understanding flight – </a:t>
            </a:r>
            <a:r>
              <a:rPr lang="en-GB" altLang="de-DE" sz="1600" i="1">
                <a:solidFill>
                  <a:srgbClr val="FFFFCC"/>
                </a:solidFill>
              </a:rPr>
              <a:t>Fliegen verstehen</a:t>
            </a:r>
          </a:p>
        </p:txBody>
      </p:sp>
      <p:sp>
        <p:nvSpPr>
          <p:cNvPr id="331789" name="Text Box 13">
            <a:extLst>
              <a:ext uri="{FF2B5EF4-FFF2-40B4-BE49-F238E27FC236}">
                <a16:creationId xmlns:a16="http://schemas.microsoft.com/office/drawing/2014/main" id="{773FFD23-CBAD-30AE-3E5E-B7867E714363}"/>
              </a:ext>
            </a:extLst>
          </p:cNvPr>
          <p:cNvSpPr txBox="1">
            <a:spLocks noChangeArrowheads="1"/>
          </p:cNvSpPr>
          <p:nvPr/>
        </p:nvSpPr>
        <p:spPr bwMode="auto">
          <a:xfrm>
            <a:off x="1423988" y="5373688"/>
            <a:ext cx="76454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de-DE" altLang="de-DE" sz="2000" b="1">
                <a:solidFill>
                  <a:srgbClr val="333333"/>
                </a:solidFill>
                <a:latin typeface="Arial" panose="020B0604020202020204" pitchFamily="34" charset="0"/>
              </a:rPr>
              <a:t>Thrust according to Newton‘s law </a:t>
            </a:r>
            <a:r>
              <a:rPr lang="de-DE" altLang="de-DE" sz="2000" b="1" i="1">
                <a:solidFill>
                  <a:srgbClr val="333333"/>
                </a:solidFill>
                <a:latin typeface="Arial" panose="020B0604020202020204" pitchFamily="34" charset="0"/>
              </a:rPr>
              <a:t>actio = reactio</a:t>
            </a:r>
          </a:p>
          <a:p>
            <a:pPr algn="ctr" eaLnBrk="0" hangingPunct="0"/>
            <a:r>
              <a:rPr lang="de-DE" altLang="de-DE" sz="1600" b="1">
                <a:solidFill>
                  <a:srgbClr val="333333"/>
                </a:solidFill>
                <a:latin typeface="Arial" panose="020B0604020202020204" pitchFamily="34" charset="0"/>
              </a:rPr>
              <a:t>Historic experiment by Étienne-Jules Marey </a:t>
            </a:r>
          </a:p>
          <a:p>
            <a:pPr algn="ctr" eaLnBrk="0" hangingPunct="0"/>
            <a:r>
              <a:rPr lang="de-DE" altLang="de-DE" sz="1600" b="1" i="1">
                <a:solidFill>
                  <a:srgbClr val="000066"/>
                </a:solidFill>
                <a:latin typeface="Arial" panose="020B0604020202020204" pitchFamily="34" charset="0"/>
              </a:rPr>
              <a:t>Schubkraft folgt Newtions Gesetz actio = reactio</a:t>
            </a:r>
          </a:p>
          <a:p>
            <a:pPr algn="ctr" eaLnBrk="0" hangingPunct="0"/>
            <a:endParaRPr lang="de-DE" altLang="de-DE" sz="1600" b="1">
              <a:solidFill>
                <a:srgbClr val="000066"/>
              </a:solidFill>
              <a:latin typeface="Arial" panose="020B0604020202020204" pitchFamily="34" charset="0"/>
            </a:endParaRPr>
          </a:p>
        </p:txBody>
      </p:sp>
      <p:sp>
        <p:nvSpPr>
          <p:cNvPr id="331790" name="Text Box 14">
            <a:extLst>
              <a:ext uri="{FF2B5EF4-FFF2-40B4-BE49-F238E27FC236}">
                <a16:creationId xmlns:a16="http://schemas.microsoft.com/office/drawing/2014/main" id="{16B6459D-FE41-1371-24AD-120D06AF9138}"/>
              </a:ext>
            </a:extLst>
          </p:cNvPr>
          <p:cNvSpPr txBox="1">
            <a:spLocks noChangeArrowheads="1"/>
          </p:cNvSpPr>
          <p:nvPr/>
        </p:nvSpPr>
        <p:spPr bwMode="auto">
          <a:xfrm>
            <a:off x="4448175" y="981075"/>
            <a:ext cx="43926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de-DE" sz="1400" b="1">
                <a:solidFill>
                  <a:schemeClr val="bg2"/>
                </a:solidFill>
                <a:latin typeface="Arial" panose="020B0604020202020204" pitchFamily="34" charset="0"/>
              </a:rPr>
              <a:t>Étienne-Jules Marey, </a:t>
            </a:r>
            <a:r>
              <a:rPr lang="de-DE" altLang="de-DE" sz="1400" b="1" i="1">
                <a:solidFill>
                  <a:schemeClr val="bg2"/>
                </a:solidFill>
                <a:latin typeface="Arial" panose="020B0604020202020204" pitchFamily="34" charset="0"/>
              </a:rPr>
              <a:t>La Machine Animale</a:t>
            </a:r>
            <a:endParaRPr lang="de-DE" altLang="de-DE" sz="1400">
              <a:solidFill>
                <a:schemeClr val="bg2"/>
              </a:solidFill>
              <a:latin typeface="Arial" panose="020B0604020202020204" pitchFamily="34" charset="0"/>
            </a:endParaRPr>
          </a:p>
          <a:p>
            <a:pPr eaLnBrk="0" hangingPunct="0"/>
            <a:r>
              <a:rPr lang="de-DE" altLang="de-DE" sz="1400">
                <a:solidFill>
                  <a:schemeClr val="bg2"/>
                </a:solidFill>
                <a:latin typeface="Arial" panose="020B0604020202020204" pitchFamily="34" charset="0"/>
              </a:rPr>
              <a:t>Éd. F. Alcan, Paris 1891. Fig. 84 – </a:t>
            </a:r>
            <a:r>
              <a:rPr lang="de-DE" altLang="de-DE" sz="1400" b="1">
                <a:solidFill>
                  <a:schemeClr val="bg2"/>
                </a:solidFill>
                <a:latin typeface="Arial" panose="020B0604020202020204" pitchFamily="34" charset="0"/>
              </a:rPr>
              <a:t>(1830-1904)</a:t>
            </a:r>
          </a:p>
        </p:txBody>
      </p:sp>
      <p:pic>
        <p:nvPicPr>
          <p:cNvPr id="331791" name="Picture 15">
            <a:extLst>
              <a:ext uri="{FF2B5EF4-FFF2-40B4-BE49-F238E27FC236}">
                <a16:creationId xmlns:a16="http://schemas.microsoft.com/office/drawing/2014/main" id="{B469B329-7EBC-0E0F-A5FB-E213F8244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1749425"/>
            <a:ext cx="4824413" cy="3556000"/>
          </a:xfrm>
          <a:prstGeom prst="rect">
            <a:avLst/>
          </a:prstGeom>
          <a:noFill/>
          <a:extLst>
            <a:ext uri="{909E8E84-426E-40DD-AFC4-6F175D3DCCD1}">
              <a14:hiddenFill xmlns:a14="http://schemas.microsoft.com/office/drawing/2010/main">
                <a:solidFill>
                  <a:srgbClr val="FFFFFF"/>
                </a:solidFill>
              </a14:hiddenFill>
            </a:ext>
          </a:extLst>
        </p:spPr>
      </p:pic>
      <p:pic>
        <p:nvPicPr>
          <p:cNvPr id="331792" name="Picture 16">
            <a:extLst>
              <a:ext uri="{FF2B5EF4-FFF2-40B4-BE49-F238E27FC236}">
                <a16:creationId xmlns:a16="http://schemas.microsoft.com/office/drawing/2014/main" id="{BDF3CE8B-4A1C-29DC-04CC-AF04F47C5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13" y="1057275"/>
            <a:ext cx="3287712" cy="4248150"/>
          </a:xfrm>
          <a:prstGeom prst="rect">
            <a:avLst/>
          </a:prstGeom>
          <a:noFill/>
          <a:extLst>
            <a:ext uri="{909E8E84-426E-40DD-AFC4-6F175D3DCCD1}">
              <a14:hiddenFill xmlns:a14="http://schemas.microsoft.com/office/drawing/2010/main">
                <a:solidFill>
                  <a:srgbClr val="FFFFFF"/>
                </a:solidFill>
              </a14:hiddenFill>
            </a:ext>
          </a:extLst>
        </p:spPr>
      </p:pic>
      <p:sp>
        <p:nvSpPr>
          <p:cNvPr id="331793" name="Text Box 17">
            <a:extLst>
              <a:ext uri="{FF2B5EF4-FFF2-40B4-BE49-F238E27FC236}">
                <a16:creationId xmlns:a16="http://schemas.microsoft.com/office/drawing/2014/main" id="{5D9F5871-8980-397F-D430-E3547F54774F}"/>
              </a:ext>
            </a:extLst>
          </p:cNvPr>
          <p:cNvSpPr txBox="1">
            <a:spLocks noChangeArrowheads="1"/>
          </p:cNvSpPr>
          <p:nvPr/>
        </p:nvSpPr>
        <p:spPr bwMode="auto">
          <a:xfrm>
            <a:off x="4448175" y="2133600"/>
            <a:ext cx="1843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ltLang="de-DE" sz="1200" b="1">
                <a:solidFill>
                  <a:schemeClr val="bg1"/>
                </a:solidFill>
                <a:latin typeface="Souvenir Lt BT" panose="02080503040505020303" pitchFamily="18" charset="0"/>
              </a:rPr>
              <a:t>Thrust  - </a:t>
            </a:r>
            <a:r>
              <a:rPr lang="en-GB" altLang="de-DE" sz="1200" b="1" i="1">
                <a:solidFill>
                  <a:schemeClr val="bg1"/>
                </a:solidFill>
                <a:latin typeface="Souvenir Lt BT" panose="02080503040505020303" pitchFamily="18" charset="0"/>
              </a:rPr>
              <a:t>Schubkraft</a:t>
            </a:r>
            <a:endParaRPr lang="de-DE" altLang="de-DE" sz="1200">
              <a:solidFill>
                <a:schemeClr val="bg1"/>
              </a:solidFill>
              <a:latin typeface="Souvenir Lt BT" panose="02080503040505020303" pitchFamily="18" charset="0"/>
            </a:endParaRPr>
          </a:p>
        </p:txBody>
      </p:sp>
    </p:spTree>
  </p:cSld>
  <p:clrMapOvr>
    <a:masterClrMapping/>
  </p:clrMapOvr>
  <p:transition>
    <p:wipe/>
  </p:transition>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2005</Words>
  <Application>Microsoft Office PowerPoint</Application>
  <PresentationFormat>A4-Papier (210 x 297 mm)</PresentationFormat>
  <Paragraphs>209</Paragraphs>
  <Slides>21</Slides>
  <Notes>21</Notes>
  <HiddenSlides>0</HiddenSlides>
  <MMClips>6</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 Unicode MS</vt:lpstr>
      <vt:lpstr>Arial</vt:lpstr>
      <vt:lpstr>Souvenir Lt BT</vt:lpstr>
      <vt:lpstr>Times New Roman</vt:lpstr>
      <vt:lpstr>Wingdings</vt:lpstr>
      <vt:lpstr>Standarddesign</vt:lpstr>
      <vt:lpstr>We Make Wind!  - A crash course in Physics of Flying - Wolfgang Send (In English – Ergänzende Kommentare in Deutsch)</vt:lpstr>
      <vt:lpstr>Introduction – Einführung</vt:lpstr>
      <vt:lpstr>Introduction – Einführung</vt:lpstr>
      <vt:lpstr>Introduction – Einführung</vt:lpstr>
      <vt:lpstr>Introduction – Einführung</vt:lpstr>
      <vt:lpstr>Introduction – Einführung</vt:lpstr>
      <vt:lpstr>Understanding flight – Fliegen verstehen</vt:lpstr>
      <vt:lpstr>Understanding flight – Fliegen verstehen</vt:lpstr>
      <vt:lpstr>Understanding flight – Fliegen verstehen</vt:lpstr>
      <vt:lpstr>Understanding flight – Fliegen verstehen</vt:lpstr>
      <vt:lpstr>Understanding flight – Fliegen verstehen</vt:lpstr>
      <vt:lpstr>Three key topics – Drei zentrale Themen</vt:lpstr>
      <vt:lpstr>Where does the lift come from? – Woher kommt der Auftrieb?</vt:lpstr>
      <vt:lpstr>Where does the lift come from? – Woher kommt der Auftrieb? </vt:lpstr>
      <vt:lpstr>Where does the lift come from?– Woher kommt der Auftrieb?  Advanced level! – Für Fortgeschrittene! </vt:lpstr>
      <vt:lpstr>Where does the lift come from? – Woher kommt der Auftrieb?  Advanced level! – Für Fortgeschrittene! </vt:lpstr>
      <vt:lpstr>Formation of the tip vortices – Bildung der Randwirbel </vt:lpstr>
      <vt:lpstr>Formation of the tip vortices – Bildung der Randwirbel</vt:lpstr>
      <vt:lpstr>Formation of the tip vortices – Bildung der Randwirbel</vt:lpstr>
      <vt:lpstr>Where does the drag come from? – Woher kommt der Widerstand? </vt:lpstr>
      <vt:lpstr>Time for questions – Zeit für Fragen  </vt:lpstr>
    </vt:vector>
  </TitlesOfParts>
  <Company>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DD</dc:creator>
  <cp:lastModifiedBy>Wolfgang Send</cp:lastModifiedBy>
  <cp:revision>336</cp:revision>
  <cp:lastPrinted>2004-02-03T08:35:42Z</cp:lastPrinted>
  <dcterms:created xsi:type="dcterms:W3CDTF">2003-10-01T09:44:24Z</dcterms:created>
  <dcterms:modified xsi:type="dcterms:W3CDTF">2025-07-11T17:38:14Z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kt">
    <vt:lpwstr>DLR allgemein</vt:lpwstr>
  </property>
</Properties>
</file>